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theme/theme4.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62" r:id="rId2"/>
    <p:sldMasterId id="2147483666" r:id="rId3"/>
    <p:sldMasterId id="2147483664" r:id="rId4"/>
    <p:sldMasterId id="2147483669" r:id="rId5"/>
  </p:sldMasterIdLst>
  <p:sldIdLst>
    <p:sldId id="338" r:id="rId6"/>
    <p:sldId id="559" r:id="rId7"/>
    <p:sldId id="262" r:id="rId8"/>
    <p:sldId id="339" r:id="rId9"/>
    <p:sldId id="514" r:id="rId10"/>
    <p:sldId id="446" r:id="rId11"/>
    <p:sldId id="564" r:id="rId12"/>
    <p:sldId id="565" r:id="rId13"/>
    <p:sldId id="571" r:id="rId14"/>
    <p:sldId id="578" r:id="rId15"/>
    <p:sldId id="450" r:id="rId16"/>
    <p:sldId id="579" r:id="rId17"/>
    <p:sldId id="567" r:id="rId18"/>
    <p:sldId id="568" r:id="rId19"/>
    <p:sldId id="572" r:id="rId20"/>
    <p:sldId id="573" r:id="rId21"/>
    <p:sldId id="285" r:id="rId22"/>
    <p:sldId id="372" r:id="rId23"/>
    <p:sldId id="373" r:id="rId24"/>
    <p:sldId id="374" r:id="rId25"/>
    <p:sldId id="375" r:id="rId26"/>
    <p:sldId id="575" r:id="rId27"/>
    <p:sldId id="576"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6CB8"/>
    <a:srgbClr val="AFA6C5"/>
    <a:srgbClr val="B4D7D1"/>
    <a:srgbClr val="26ADAE"/>
    <a:srgbClr val="C022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872" autoAdjust="0"/>
  </p:normalViewPr>
  <p:slideViewPr>
    <p:cSldViewPr snapToGrid="0" snapToObjects="1">
      <p:cViewPr>
        <p:scale>
          <a:sx n="120" d="100"/>
          <a:sy n="120" d="100"/>
        </p:scale>
        <p:origin x="-1374" y="-30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2.wav>
</file>

<file path=ppt/media/media3.wav>
</file>

<file path=ppt/media/media4.wav>
</file>

<file path=ppt/media/media5.wav>
</file>

<file path=ppt/media/media6.wav>
</file>

<file path=ppt/media/media7.wav>
</file>

<file path=ppt/media/media8.wav>
</file>

<file path=ppt/media/media9.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txBox="1">
            <a:spLocks/>
          </p:cNvSpPr>
          <p:nvPr userDrawn="1"/>
        </p:nvSpPr>
        <p:spPr>
          <a:xfrm>
            <a:off x="200853" y="4004352"/>
            <a:ext cx="8229600" cy="762000"/>
          </a:xfrm>
          <a:prstGeom prst="rect">
            <a:avLst/>
          </a:prstGeom>
        </p:spPr>
        <p:txBody>
          <a:bodyPr vert="horz" lIns="91440" tIns="45720" rIns="91440" bIns="45720" rtlCol="0" anchor="ctr">
            <a:normAutofit/>
          </a:body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smtClean="0">
                <a:ln>
                  <a:noFill/>
                </a:ln>
                <a:solidFill>
                  <a:schemeClr val="tx1"/>
                </a:solidFill>
                <a:effectLst/>
                <a:uLnTx/>
                <a:uFillTx/>
                <a:latin typeface="Lucida Sans"/>
                <a:ea typeface="+mj-ea"/>
                <a:cs typeface="+mj-cs"/>
              </a:rPr>
              <a:t>Chapter 5 - Decisions</a:t>
            </a:r>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i="0" baseline="0"/>
            </a:lvl1pPr>
          </a:lstStyle>
          <a:p>
            <a:r>
              <a:rPr lang="en-US" b="1" dirty="0" smtClean="0"/>
              <a:t>Graphics</a:t>
            </a:r>
            <a:endParaRPr lang="en-US" b="1" dirty="0"/>
          </a:p>
        </p:txBody>
      </p:sp>
      <p:sp>
        <p:nvSpPr>
          <p:cNvPr id="5" name="Line 3"/>
          <p:cNvSpPr>
            <a:spLocks noChangeShapeType="1"/>
          </p:cNvSpPr>
          <p:nvPr userDrawn="1"/>
        </p:nvSpPr>
        <p:spPr bwMode="auto">
          <a:xfrm>
            <a:off x="0" y="762000"/>
            <a:ext cx="9144000" cy="0"/>
          </a:xfrm>
          <a:prstGeom prst="line">
            <a:avLst/>
          </a:prstGeom>
          <a:noFill/>
          <a:ln w="76200">
            <a:solidFill>
              <a:srgbClr val="AFA6C5"/>
            </a:solidFill>
            <a:round/>
            <a:headEnd/>
            <a:tailEnd/>
          </a:ln>
        </p:spPr>
        <p:txBody>
          <a:bodyPr>
            <a:prstTxWarp prst="textNoShape">
              <a:avLst/>
            </a:prstTxWarp>
          </a:bodyPr>
          <a:lstStyle/>
          <a:p>
            <a:endParaRPr 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964" y="-1"/>
            <a:ext cx="9135036" cy="1317591"/>
          </a:xfrm>
        </p:spPr>
        <p:txBody>
          <a:bodyPr/>
          <a:lstStyle/>
          <a:p>
            <a:r>
              <a:rPr lang="en-US" dirty="0" smtClean="0"/>
              <a:t>Click to edit Master title style</a:t>
            </a:r>
            <a:endParaRPr lang="en-US" dirty="0"/>
          </a:p>
        </p:txBody>
      </p:sp>
      <p:sp>
        <p:nvSpPr>
          <p:cNvPr id="3" name="Line 3"/>
          <p:cNvSpPr>
            <a:spLocks noChangeShapeType="1"/>
          </p:cNvSpPr>
          <p:nvPr userDrawn="1"/>
        </p:nvSpPr>
        <p:spPr bwMode="auto">
          <a:xfrm>
            <a:off x="8964" y="1103931"/>
            <a:ext cx="9144000" cy="0"/>
          </a:xfrm>
          <a:prstGeom prst="line">
            <a:avLst/>
          </a:prstGeom>
          <a:noFill/>
          <a:ln w="76200">
            <a:solidFill>
              <a:srgbClr val="AFA6C5"/>
            </a:solidFill>
            <a:round/>
            <a:headEnd/>
            <a:tailEnd/>
          </a:ln>
        </p:spPr>
        <p:txBody>
          <a:bodyPr>
            <a:prstTxWarp prst="textNoShape">
              <a:avLst/>
            </a:prstTxWarp>
          </a:bodyPr>
          <a:lstStyle/>
          <a:p>
            <a:endParaRPr 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i="0"/>
            </a:lvl1pPr>
          </a:lstStyle>
          <a:p>
            <a:r>
              <a:rPr lang="en-US" b="1" dirty="0" smtClean="0"/>
              <a:t>Syntax 1.1 Java Program</a:t>
            </a:r>
            <a:endParaRPr lang="en-US" b="1"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i="0"/>
            </a:lvl1pPr>
          </a:lstStyle>
          <a:p>
            <a:r>
              <a:rPr lang="en-US" b="1" dirty="0" smtClean="0"/>
              <a:t>Syntax 1.1 Java Program</a:t>
            </a:r>
            <a:endParaRPr lang="en-US" b="1" dirty="0"/>
          </a:p>
        </p:txBody>
      </p:sp>
      <p:sp>
        <p:nvSpPr>
          <p:cNvPr id="5" name="Line 3"/>
          <p:cNvSpPr>
            <a:spLocks noChangeShapeType="1"/>
          </p:cNvSpPr>
          <p:nvPr userDrawn="1"/>
        </p:nvSpPr>
        <p:spPr bwMode="auto">
          <a:xfrm>
            <a:off x="0" y="762000"/>
            <a:ext cx="9144000" cy="0"/>
          </a:xfrm>
          <a:prstGeom prst="line">
            <a:avLst/>
          </a:prstGeom>
          <a:noFill/>
          <a:ln w="76200">
            <a:solidFill>
              <a:srgbClr val="26ADAE"/>
            </a:solidFill>
            <a:round/>
            <a:headEnd/>
            <a:tailEnd/>
          </a:ln>
        </p:spPr>
        <p:txBody>
          <a:bodyPr>
            <a:prstTxWarp prst="textNoShape">
              <a:avLst/>
            </a:prstTxWarp>
          </a:bodyPr>
          <a:lstStyle/>
          <a:p>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964" y="0"/>
            <a:ext cx="9135036" cy="1103932"/>
          </a:xfrm>
        </p:spPr>
        <p:txBody>
          <a:bodyPr/>
          <a:lstStyle/>
          <a:p>
            <a:r>
              <a:rPr lang="en-US" dirty="0" smtClean="0"/>
              <a:t>Click to edit Master title style</a:t>
            </a:r>
            <a:endParaRPr lang="en-US" dirty="0"/>
          </a:p>
        </p:txBody>
      </p:sp>
      <p:sp>
        <p:nvSpPr>
          <p:cNvPr id="3" name="Line 3"/>
          <p:cNvSpPr>
            <a:spLocks noChangeShapeType="1"/>
          </p:cNvSpPr>
          <p:nvPr userDrawn="1"/>
        </p:nvSpPr>
        <p:spPr bwMode="auto">
          <a:xfrm>
            <a:off x="8964" y="1103931"/>
            <a:ext cx="9144000" cy="0"/>
          </a:xfrm>
          <a:prstGeom prst="line">
            <a:avLst/>
          </a:prstGeom>
          <a:noFill/>
          <a:ln w="76200">
            <a:solidFill>
              <a:srgbClr val="26ADAE"/>
            </a:solidFill>
            <a:round/>
            <a:headEnd/>
            <a:tailEnd/>
          </a:ln>
        </p:spPr>
        <p:txBody>
          <a:bodyPr>
            <a:prstTxWarp prst="textNoShape">
              <a:avLst/>
            </a:prstTxWarp>
          </a:bodyPr>
          <a:lstStyle/>
          <a:p>
            <a:endParaRPr 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1" i="0" baseline="0"/>
            </a:lvl1pPr>
          </a:lstStyle>
          <a:p>
            <a:r>
              <a:rPr lang="en-US" b="1" dirty="0" smtClean="0"/>
              <a:t>Implementing a Test Program</a:t>
            </a:r>
            <a:endParaRPr lang="en-US" b="1" dirty="0"/>
          </a:p>
        </p:txBody>
      </p:sp>
      <p:sp>
        <p:nvSpPr>
          <p:cNvPr id="5" name="Line 3"/>
          <p:cNvSpPr>
            <a:spLocks noChangeShapeType="1"/>
          </p:cNvSpPr>
          <p:nvPr userDrawn="1"/>
        </p:nvSpPr>
        <p:spPr bwMode="auto">
          <a:xfrm>
            <a:off x="0" y="762000"/>
            <a:ext cx="9144000" cy="0"/>
          </a:xfrm>
          <a:prstGeom prst="line">
            <a:avLst/>
          </a:prstGeom>
          <a:noFill/>
          <a:ln w="76200">
            <a:solidFill>
              <a:srgbClr val="B4D7D1"/>
            </a:solidFill>
            <a:round/>
            <a:headEnd/>
            <a:tailEnd/>
          </a:ln>
        </p:spPr>
        <p:txBody>
          <a:bodyPr>
            <a:prstTxWarp prst="textNoShape">
              <a:avLst/>
            </a:prstTxWarp>
          </a:bodyPr>
          <a:lstStyle/>
          <a:p>
            <a:endParaRPr 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5.xml"/><Relationship Id="rId1" Type="http://schemas.openxmlformats.org/officeDocument/2006/relationships/slideLayout" Target="../slideLayouts/slideLayout4.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6.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5.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Line 3"/>
          <p:cNvSpPr>
            <a:spLocks noChangeShapeType="1"/>
          </p:cNvSpPr>
          <p:nvPr userDrawn="1"/>
        </p:nvSpPr>
        <p:spPr bwMode="auto">
          <a:xfrm>
            <a:off x="0" y="4722264"/>
            <a:ext cx="9144000" cy="0"/>
          </a:xfrm>
          <a:prstGeom prst="line">
            <a:avLst/>
          </a:prstGeom>
          <a:noFill/>
          <a:ln w="76200">
            <a:solidFill>
              <a:srgbClr val="FFE06A"/>
            </a:solidFill>
            <a:round/>
            <a:headEnd/>
            <a:tailEnd/>
          </a:ln>
        </p:spPr>
        <p:txBody>
          <a:bodyPr>
            <a:prstTxWarp prst="textNoShape">
              <a:avLst/>
            </a:prstTxWarp>
          </a:bodyPr>
          <a:lstStyle/>
          <a:p>
            <a:endParaRPr lang="en-US"/>
          </a:p>
        </p:txBody>
      </p:sp>
      <p:pic>
        <p:nvPicPr>
          <p:cNvPr id="10" name="Picture 9"/>
          <p:cNvPicPr>
            <a:picLocks noChangeAspect="1"/>
          </p:cNvPicPr>
          <p:nvPr/>
        </p:nvPicPr>
        <p:blipFill>
          <a:blip r:embed="rId3"/>
          <a:stretch>
            <a:fillRect/>
          </a:stretch>
        </p:blipFill>
        <p:spPr>
          <a:xfrm>
            <a:off x="322187" y="0"/>
            <a:ext cx="3274577" cy="4093221"/>
          </a:xfrm>
          <a:prstGeom prst="rect">
            <a:avLst/>
          </a:prstGeom>
        </p:spPr>
      </p:pic>
      <p:sp>
        <p:nvSpPr>
          <p:cNvPr id="14" name="Title 1"/>
          <p:cNvSpPr txBox="1">
            <a:spLocks/>
          </p:cNvSpPr>
          <p:nvPr userDrawn="1"/>
        </p:nvSpPr>
        <p:spPr>
          <a:xfrm>
            <a:off x="0" y="6435250"/>
            <a:ext cx="3906278" cy="424961"/>
          </a:xfrm>
          <a:prstGeom prst="rect">
            <a:avLst/>
          </a:prstGeom>
        </p:spPr>
        <p:txBody>
          <a:bodyPr vert="horz" lIns="91440" tIns="45720" rIns="91440" bIns="45720" rtlCol="0" anchor="ctr">
            <a:normAutofit/>
          </a:bodyPr>
          <a:lstStyle/>
          <a:p>
            <a:r>
              <a:rPr lang="en-US" sz="1200" dirty="0" smtClean="0"/>
              <a:t>Copyright © 2014 by John Wiley &amp; Sons.  All rights reserved.</a:t>
            </a:r>
          </a:p>
        </p:txBody>
      </p:sp>
      <p:sp>
        <p:nvSpPr>
          <p:cNvPr id="15" name="Title 1"/>
          <p:cNvSpPr txBox="1">
            <a:spLocks/>
          </p:cNvSpPr>
          <p:nvPr userDrawn="1"/>
        </p:nvSpPr>
        <p:spPr>
          <a:xfrm>
            <a:off x="5237722" y="6435250"/>
            <a:ext cx="3906278" cy="424961"/>
          </a:xfrm>
          <a:prstGeom prst="rect">
            <a:avLst/>
          </a:prstGeom>
        </p:spPr>
        <p:txBody>
          <a:bodyPr vert="horz" lIns="91440" tIns="45720" rIns="91440" bIns="45720" rtlCol="0" anchor="ctr">
            <a:normAutofit/>
          </a:bodyPr>
          <a:lstStyle/>
          <a:p>
            <a:pPr algn="r"/>
            <a:fld id="{99C3A85B-E06E-2F4C-9735-6BAF3E9D20FC}" type="slidenum">
              <a:rPr lang="en-US" sz="1200" smtClean="0"/>
              <a:pPr algn="r"/>
              <a:t>‹#›</a:t>
            </a:fld>
            <a:endParaRPr lang="en-US" sz="1200" dirty="0" smtClean="0"/>
          </a:p>
        </p:txBody>
      </p:sp>
    </p:spTree>
  </p:cSld>
  <p:clrMap bg1="lt1" tx1="dk1" bg2="lt2" tx2="dk2" accent1="accent1" accent2="accent2" accent3="accent3" accent4="accent4" accent5="accent5" accent6="accent6" hlink="hlink" folHlink="folHlink"/>
  <p:sldLayoutIdLst>
    <p:sldLayoutId id="2147483661" r:id="rId1"/>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64" y="0"/>
            <a:ext cx="9135036" cy="762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964" y="958813"/>
            <a:ext cx="8677836" cy="515517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Line 3"/>
          <p:cNvSpPr>
            <a:spLocks noChangeShapeType="1"/>
          </p:cNvSpPr>
          <p:nvPr userDrawn="1"/>
        </p:nvSpPr>
        <p:spPr bwMode="auto">
          <a:xfrm>
            <a:off x="0" y="762000"/>
            <a:ext cx="9144000" cy="0"/>
          </a:xfrm>
          <a:prstGeom prst="line">
            <a:avLst/>
          </a:prstGeom>
          <a:noFill/>
          <a:ln w="76200">
            <a:solidFill>
              <a:srgbClr val="FFE06A"/>
            </a:solidFill>
            <a:round/>
            <a:headEnd/>
            <a:tailEnd/>
          </a:ln>
        </p:spPr>
        <p:txBody>
          <a:bodyPr>
            <a:prstTxWarp prst="textNoShape">
              <a:avLst/>
            </a:prstTxWarp>
          </a:bodyPr>
          <a:lstStyle/>
          <a:p>
            <a:endParaRPr lang="en-US"/>
          </a:p>
        </p:txBody>
      </p:sp>
      <p:sp>
        <p:nvSpPr>
          <p:cNvPr id="8" name="Title 1"/>
          <p:cNvSpPr txBox="1">
            <a:spLocks/>
          </p:cNvSpPr>
          <p:nvPr userDrawn="1"/>
        </p:nvSpPr>
        <p:spPr>
          <a:xfrm>
            <a:off x="0" y="6435250"/>
            <a:ext cx="3906278" cy="424961"/>
          </a:xfrm>
          <a:prstGeom prst="rect">
            <a:avLst/>
          </a:prstGeom>
        </p:spPr>
        <p:txBody>
          <a:bodyPr vert="horz" lIns="91440" tIns="45720" rIns="91440" bIns="45720" rtlCol="0" anchor="ctr">
            <a:normAutofit/>
          </a:bodyPr>
          <a:lstStyle/>
          <a:p>
            <a:r>
              <a:rPr lang="en-US" sz="1200" dirty="0" smtClean="0"/>
              <a:t>Copyright © 2014 by John Wiley &amp; Sons.  All rights reserved.</a:t>
            </a:r>
          </a:p>
        </p:txBody>
      </p:sp>
      <p:sp>
        <p:nvSpPr>
          <p:cNvPr id="9" name="Title 1"/>
          <p:cNvSpPr txBox="1">
            <a:spLocks/>
          </p:cNvSpPr>
          <p:nvPr userDrawn="1"/>
        </p:nvSpPr>
        <p:spPr>
          <a:xfrm>
            <a:off x="5237722" y="6435250"/>
            <a:ext cx="3906278" cy="424961"/>
          </a:xfrm>
          <a:prstGeom prst="rect">
            <a:avLst/>
          </a:prstGeom>
        </p:spPr>
        <p:txBody>
          <a:bodyPr vert="horz" lIns="91440" tIns="45720" rIns="91440" bIns="45720" rtlCol="0" anchor="ctr">
            <a:normAutofit/>
          </a:bodyPr>
          <a:lstStyle/>
          <a:p>
            <a:pPr algn="r"/>
            <a:fld id="{99C3A85B-E06E-2F4C-9735-6BAF3E9D20FC}" type="slidenum">
              <a:rPr lang="en-US" sz="1200" smtClean="0"/>
              <a:pPr algn="r"/>
              <a:t>‹#›</a:t>
            </a:fld>
            <a:endParaRPr lang="en-US" sz="1200" dirty="0" smtClean="0"/>
          </a:p>
        </p:txBody>
      </p:sp>
    </p:spTree>
  </p:cSld>
  <p:clrMap bg1="lt1" tx1="dk1" bg2="lt2" tx2="dk2" accent1="accent1" accent2="accent2" accent3="accent3" accent4="accent4" accent5="accent5" accent6="accent6" hlink="hlink" folHlink="folHlink"/>
  <p:sldLayoutIdLst>
    <p:sldLayoutId id="2147483663" r:id="rId1"/>
    <p:sldLayoutId id="2147483671" r:id="rId2"/>
  </p:sldLayoutIdLst>
  <p:txStyles>
    <p:titleStyle>
      <a:lvl1pPr algn="l" defTabSz="457200" rtl="0" eaLnBrk="1" latinLnBrk="0" hangingPunct="1">
        <a:spcBef>
          <a:spcPct val="0"/>
        </a:spcBef>
        <a:buNone/>
        <a:defRPr sz="3600" kern="1200">
          <a:solidFill>
            <a:schemeClr val="tx1"/>
          </a:solidFill>
          <a:latin typeface="Lucida Sans"/>
          <a:ea typeface="+mj-ea"/>
          <a:cs typeface="+mj-cs"/>
        </a:defRPr>
      </a:lvl1pPr>
    </p:titleStyle>
    <p:bodyStyle>
      <a:lvl1pPr marL="342900" indent="-342900" algn="l" defTabSz="457200" rtl="0" eaLnBrk="1" latinLnBrk="0" hangingPunct="1">
        <a:spcBef>
          <a:spcPct val="20000"/>
        </a:spcBef>
        <a:buFont typeface="Wingdings" charset="2"/>
        <a:buChar char="§"/>
        <a:defRPr sz="2400" kern="1200">
          <a:solidFill>
            <a:schemeClr val="tx1"/>
          </a:solidFill>
          <a:latin typeface="Lucida Sans"/>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Lucida Sans"/>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Lucida Sans"/>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Lucida Sans"/>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Lucida Sans"/>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64" y="0"/>
            <a:ext cx="9135036" cy="762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964" y="1220307"/>
            <a:ext cx="8677836" cy="4893679"/>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Line 3"/>
          <p:cNvSpPr>
            <a:spLocks noChangeShapeType="1"/>
          </p:cNvSpPr>
          <p:nvPr userDrawn="1"/>
        </p:nvSpPr>
        <p:spPr bwMode="auto">
          <a:xfrm>
            <a:off x="0" y="1060848"/>
            <a:ext cx="9144000" cy="0"/>
          </a:xfrm>
          <a:prstGeom prst="line">
            <a:avLst/>
          </a:prstGeom>
          <a:noFill/>
          <a:ln w="76200">
            <a:solidFill>
              <a:srgbClr val="FFE06A"/>
            </a:solidFill>
            <a:round/>
            <a:headEnd/>
            <a:tailEnd/>
          </a:ln>
        </p:spPr>
        <p:txBody>
          <a:bodyPr>
            <a:prstTxWarp prst="textNoShape">
              <a:avLst/>
            </a:prstTxWarp>
          </a:bodyPr>
          <a:lstStyle/>
          <a:p>
            <a:endParaRPr lang="en-US"/>
          </a:p>
        </p:txBody>
      </p:sp>
      <p:sp>
        <p:nvSpPr>
          <p:cNvPr id="8" name="Title 1"/>
          <p:cNvSpPr txBox="1">
            <a:spLocks/>
          </p:cNvSpPr>
          <p:nvPr userDrawn="1"/>
        </p:nvSpPr>
        <p:spPr>
          <a:xfrm>
            <a:off x="0" y="6435250"/>
            <a:ext cx="3906278" cy="424961"/>
          </a:xfrm>
          <a:prstGeom prst="rect">
            <a:avLst/>
          </a:prstGeom>
        </p:spPr>
        <p:txBody>
          <a:bodyPr vert="horz" lIns="91440" tIns="45720" rIns="91440" bIns="45720" rtlCol="0" anchor="ctr">
            <a:normAutofit/>
          </a:bodyPr>
          <a:lstStyle/>
          <a:p>
            <a:r>
              <a:rPr lang="en-US" sz="1200" dirty="0" smtClean="0"/>
              <a:t>Copyright © 2014 by John Wiley &amp; Sons.  All rights reserved.</a:t>
            </a:r>
          </a:p>
        </p:txBody>
      </p:sp>
      <p:sp>
        <p:nvSpPr>
          <p:cNvPr id="9" name="Title 1"/>
          <p:cNvSpPr txBox="1">
            <a:spLocks/>
          </p:cNvSpPr>
          <p:nvPr userDrawn="1"/>
        </p:nvSpPr>
        <p:spPr>
          <a:xfrm>
            <a:off x="5237722" y="6435250"/>
            <a:ext cx="3906278" cy="424961"/>
          </a:xfrm>
          <a:prstGeom prst="rect">
            <a:avLst/>
          </a:prstGeom>
        </p:spPr>
        <p:txBody>
          <a:bodyPr vert="horz" lIns="91440" tIns="45720" rIns="91440" bIns="45720" rtlCol="0" anchor="ctr">
            <a:normAutofit/>
          </a:bodyPr>
          <a:lstStyle/>
          <a:p>
            <a:pPr algn="r"/>
            <a:fld id="{99C3A85B-E06E-2F4C-9735-6BAF3E9D20FC}" type="slidenum">
              <a:rPr lang="en-US" sz="1200" smtClean="0"/>
              <a:pPr algn="r"/>
              <a:t>‹#›</a:t>
            </a:fld>
            <a:endParaRPr lang="en-US" sz="1200" dirty="0" smtClean="0"/>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Lst>
  <p:txStyles>
    <p:titleStyle>
      <a:lvl1pPr algn="l" defTabSz="457200" rtl="0" eaLnBrk="1" latinLnBrk="0" hangingPunct="1">
        <a:spcBef>
          <a:spcPct val="0"/>
        </a:spcBef>
        <a:buNone/>
        <a:defRPr sz="3600" kern="1200">
          <a:solidFill>
            <a:schemeClr val="tx1"/>
          </a:solidFill>
          <a:latin typeface="Lucida Sans"/>
          <a:ea typeface="+mj-ea"/>
          <a:cs typeface="+mj-cs"/>
        </a:defRPr>
      </a:lvl1pPr>
    </p:titleStyle>
    <p:bodyStyle>
      <a:lvl1pPr marL="342900" indent="-342900" algn="l" defTabSz="457200" rtl="0" eaLnBrk="1" latinLnBrk="0" hangingPunct="1">
        <a:spcBef>
          <a:spcPct val="20000"/>
        </a:spcBef>
        <a:buFont typeface="Wingdings" charset="2"/>
        <a:buChar char="§"/>
        <a:defRPr sz="2400" kern="1200">
          <a:solidFill>
            <a:schemeClr val="tx1"/>
          </a:solidFill>
          <a:latin typeface="Lucida Sans"/>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Lucida Sans"/>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Lucida Sans"/>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Lucida Sans"/>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Lucida Sans"/>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64" y="0"/>
            <a:ext cx="9135036" cy="762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964" y="958813"/>
            <a:ext cx="8677836" cy="515517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Line 3"/>
          <p:cNvSpPr>
            <a:spLocks noChangeShapeType="1"/>
          </p:cNvSpPr>
          <p:nvPr userDrawn="1"/>
        </p:nvSpPr>
        <p:spPr bwMode="auto">
          <a:xfrm>
            <a:off x="0" y="762000"/>
            <a:ext cx="9144000" cy="0"/>
          </a:xfrm>
          <a:prstGeom prst="line">
            <a:avLst/>
          </a:prstGeom>
          <a:noFill/>
          <a:ln w="76200">
            <a:solidFill>
              <a:srgbClr val="C02254"/>
            </a:solidFill>
            <a:round/>
            <a:headEnd/>
            <a:tailEnd/>
          </a:ln>
        </p:spPr>
        <p:txBody>
          <a:bodyPr>
            <a:prstTxWarp prst="textNoShape">
              <a:avLst/>
            </a:prstTxWarp>
          </a:bodyPr>
          <a:lstStyle/>
          <a:p>
            <a:endParaRPr lang="en-US"/>
          </a:p>
        </p:txBody>
      </p:sp>
      <p:sp>
        <p:nvSpPr>
          <p:cNvPr id="8" name="Title 1"/>
          <p:cNvSpPr txBox="1">
            <a:spLocks/>
          </p:cNvSpPr>
          <p:nvPr userDrawn="1"/>
        </p:nvSpPr>
        <p:spPr>
          <a:xfrm>
            <a:off x="0" y="6435250"/>
            <a:ext cx="3906278" cy="424961"/>
          </a:xfrm>
          <a:prstGeom prst="rect">
            <a:avLst/>
          </a:prstGeom>
        </p:spPr>
        <p:txBody>
          <a:bodyPr vert="horz" lIns="91440" tIns="45720" rIns="91440" bIns="45720" rtlCol="0" anchor="ctr">
            <a:normAutofit/>
          </a:bodyPr>
          <a:lstStyle/>
          <a:p>
            <a:r>
              <a:rPr lang="en-US" sz="1200" dirty="0" smtClean="0"/>
              <a:t>Copyright © 2014 by John Wiley &amp; Sons.  All rights reserved.</a:t>
            </a:r>
          </a:p>
        </p:txBody>
      </p:sp>
      <p:sp>
        <p:nvSpPr>
          <p:cNvPr id="9" name="Title 1"/>
          <p:cNvSpPr txBox="1">
            <a:spLocks/>
          </p:cNvSpPr>
          <p:nvPr userDrawn="1"/>
        </p:nvSpPr>
        <p:spPr>
          <a:xfrm>
            <a:off x="5237722" y="6435250"/>
            <a:ext cx="3906278" cy="424961"/>
          </a:xfrm>
          <a:prstGeom prst="rect">
            <a:avLst/>
          </a:prstGeom>
        </p:spPr>
        <p:txBody>
          <a:bodyPr vert="horz" lIns="91440" tIns="45720" rIns="91440" bIns="45720" rtlCol="0" anchor="ctr">
            <a:normAutofit/>
          </a:bodyPr>
          <a:lstStyle/>
          <a:p>
            <a:pPr algn="r"/>
            <a:fld id="{99C3A85B-E06E-2F4C-9735-6BAF3E9D20FC}" type="slidenum">
              <a:rPr lang="en-US" sz="1200" smtClean="0"/>
              <a:pPr algn="r"/>
              <a:t>‹#›</a:t>
            </a:fld>
            <a:endParaRPr lang="en-US" sz="1200" dirty="0" smtClean="0"/>
          </a:p>
        </p:txBody>
      </p:sp>
    </p:spTree>
  </p:cSld>
  <p:clrMap bg1="lt1" tx1="dk1" bg2="lt2" tx2="dk2" accent1="accent1" accent2="accent2" accent3="accent3" accent4="accent4" accent5="accent5" accent6="accent6" hlink="hlink" folHlink="folHlink"/>
  <p:sldLayoutIdLst>
    <p:sldLayoutId id="2147483665" r:id="rId1"/>
  </p:sldLayoutIdLst>
  <p:timing>
    <p:tnLst>
      <p:par>
        <p:cTn id="1" dur="indefinite" restart="never" nodeType="tmRoot"/>
      </p:par>
    </p:tnLst>
  </p:timing>
  <p:txStyles>
    <p:titleStyle>
      <a:lvl1pPr algn="l" defTabSz="457200" rtl="0" eaLnBrk="1" latinLnBrk="0" hangingPunct="1">
        <a:spcBef>
          <a:spcPct val="0"/>
        </a:spcBef>
        <a:buNone/>
        <a:defRPr sz="3600" kern="1200">
          <a:solidFill>
            <a:schemeClr val="tx1"/>
          </a:solidFill>
          <a:latin typeface="Lucida Sans"/>
          <a:ea typeface="+mj-ea"/>
          <a:cs typeface="+mj-cs"/>
        </a:defRPr>
      </a:lvl1pPr>
    </p:titleStyle>
    <p:bodyStyle>
      <a:lvl1pPr marL="342900" indent="-342900" algn="l" defTabSz="457200" rtl="0" eaLnBrk="1" latinLnBrk="0" hangingPunct="1">
        <a:spcBef>
          <a:spcPct val="20000"/>
        </a:spcBef>
        <a:buFont typeface="Wingdings" charset="2"/>
        <a:buChar char="§"/>
        <a:defRPr sz="2400" kern="1200">
          <a:solidFill>
            <a:schemeClr val="tx1"/>
          </a:solidFill>
          <a:latin typeface="Lucida Sans"/>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Lucida Sans"/>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Lucida Sans"/>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Lucida Sans"/>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Lucida Sans"/>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64" y="0"/>
            <a:ext cx="9135036" cy="762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964" y="958813"/>
            <a:ext cx="8677836" cy="515517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
          <p:cNvSpPr txBox="1">
            <a:spLocks/>
          </p:cNvSpPr>
          <p:nvPr userDrawn="1"/>
        </p:nvSpPr>
        <p:spPr>
          <a:xfrm>
            <a:off x="0" y="6435250"/>
            <a:ext cx="3906278" cy="424961"/>
          </a:xfrm>
          <a:prstGeom prst="rect">
            <a:avLst/>
          </a:prstGeom>
        </p:spPr>
        <p:txBody>
          <a:bodyPr vert="horz" lIns="91440" tIns="45720" rIns="91440" bIns="45720" rtlCol="0" anchor="ctr">
            <a:normAutofit/>
          </a:bodyPr>
          <a:lstStyle/>
          <a:p>
            <a:r>
              <a:rPr lang="en-US" sz="1200" dirty="0" smtClean="0"/>
              <a:t>Copyright © 2014 by John Wiley &amp; Sons.  All rights reserved.</a:t>
            </a:r>
          </a:p>
        </p:txBody>
      </p:sp>
      <p:sp>
        <p:nvSpPr>
          <p:cNvPr id="9" name="Title 1"/>
          <p:cNvSpPr txBox="1">
            <a:spLocks/>
          </p:cNvSpPr>
          <p:nvPr userDrawn="1"/>
        </p:nvSpPr>
        <p:spPr>
          <a:xfrm>
            <a:off x="5237722" y="6435250"/>
            <a:ext cx="3906278" cy="424961"/>
          </a:xfrm>
          <a:prstGeom prst="rect">
            <a:avLst/>
          </a:prstGeom>
        </p:spPr>
        <p:txBody>
          <a:bodyPr vert="horz" lIns="91440" tIns="45720" rIns="91440" bIns="45720" rtlCol="0" anchor="ctr">
            <a:normAutofit/>
          </a:bodyPr>
          <a:lstStyle/>
          <a:p>
            <a:pPr algn="r"/>
            <a:fld id="{99C3A85B-E06E-2F4C-9735-6BAF3E9D20FC}" type="slidenum">
              <a:rPr lang="en-US" sz="1200" smtClean="0"/>
              <a:pPr algn="r"/>
              <a:t>‹#›</a:t>
            </a:fld>
            <a:endParaRPr lang="en-US" sz="1200" dirty="0" smtClean="0"/>
          </a:p>
        </p:txBody>
      </p:sp>
    </p:spTree>
  </p:cSld>
  <p:clrMap bg1="lt1" tx1="dk1" bg2="lt2" tx2="dk2" accent1="accent1" accent2="accent2" accent3="accent3" accent4="accent4" accent5="accent5" accent6="accent6" hlink="hlink" folHlink="folHlink"/>
  <p:sldLayoutIdLst>
    <p:sldLayoutId id="2147483670" r:id="rId1"/>
    <p:sldLayoutId id="2147483672" r:id="rId2"/>
    <p:sldLayoutId id="2147483673" r:id="rId3"/>
    <p:sldLayoutId id="2147483674" r:id="rId4"/>
    <p:sldLayoutId id="2147483675" r:id="rId5"/>
  </p:sldLayoutIdLst>
  <p:timing>
    <p:tnLst>
      <p:par>
        <p:cTn id="1" dur="indefinite" restart="never" nodeType="tmRoot"/>
      </p:par>
    </p:tnLst>
  </p:timing>
  <p:txStyles>
    <p:titleStyle>
      <a:lvl1pPr algn="l" defTabSz="457200" rtl="0" eaLnBrk="1" latinLnBrk="0" hangingPunct="1">
        <a:spcBef>
          <a:spcPct val="0"/>
        </a:spcBef>
        <a:buNone/>
        <a:defRPr sz="3600" kern="1200">
          <a:solidFill>
            <a:schemeClr val="tx1"/>
          </a:solidFill>
          <a:latin typeface="Lucida Sans"/>
          <a:ea typeface="+mj-ea"/>
          <a:cs typeface="+mj-cs"/>
        </a:defRPr>
      </a:lvl1pPr>
    </p:titleStyle>
    <p:bodyStyle>
      <a:lvl1pPr marL="342900" indent="-342900" algn="l" defTabSz="457200" rtl="0" eaLnBrk="1" latinLnBrk="0" hangingPunct="1">
        <a:spcBef>
          <a:spcPct val="20000"/>
        </a:spcBef>
        <a:buFont typeface="Wingdings" charset="2"/>
        <a:buChar char="§"/>
        <a:defRPr sz="2400" kern="1200">
          <a:solidFill>
            <a:schemeClr val="tx1"/>
          </a:solidFill>
          <a:latin typeface="Lucida Sans"/>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Lucida Sans"/>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Lucida Sans"/>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Lucida Sans"/>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Lucida Sans"/>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wav"/><Relationship Id="rId1" Type="http://schemas.microsoft.com/office/2007/relationships/media" Target="../media/media10.wav"/><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3.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wav"/><Relationship Id="rId1" Type="http://schemas.microsoft.com/office/2007/relationships/media" Target="../media/media12.wav"/><Relationship Id="rId5" Type="http://schemas.openxmlformats.org/officeDocument/2006/relationships/image" Target="../media/image3.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wav"/><Relationship Id="rId1" Type="http://schemas.microsoft.com/office/2007/relationships/media" Target="../media/media13.wav"/><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wav"/><Relationship Id="rId1" Type="http://schemas.microsoft.com/office/2007/relationships/media" Target="../media/media14.wav"/><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wav"/><Relationship Id="rId1" Type="http://schemas.microsoft.com/office/2007/relationships/media" Target="../media/media15.wav"/><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wav"/><Relationship Id="rId1" Type="http://schemas.microsoft.com/office/2007/relationships/media" Target="../media/media16.wav"/><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3.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3.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5.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6.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wav"/><Relationship Id="rId1" Type="http://schemas.microsoft.com/office/2007/relationships/media" Target="../media/media3.wav"/><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audio" Target="../media/media4.wav"/><Relationship Id="rId2" Type="http://schemas.microsoft.com/office/2007/relationships/media" Target="../media/media4.wav"/><Relationship Id="rId1" Type="http://schemas.openxmlformats.org/officeDocument/2006/relationships/tags" Target="../tags/tag1.xml"/><Relationship Id="rId5" Type="http://schemas.openxmlformats.org/officeDocument/2006/relationships/image" Target="../media/image3.png"/><Relationship Id="rId4"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wav"/><Relationship Id="rId1" Type="http://schemas.microsoft.com/office/2007/relationships/media" Target="../media/media5.wav"/><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wav"/><Relationship Id="rId1" Type="http://schemas.microsoft.com/office/2007/relationships/media" Target="../media/media6.wav"/><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wav"/><Relationship Id="rId1" Type="http://schemas.microsoft.com/office/2007/relationships/media" Target="../media/media7.wav"/><Relationship Id="rId5" Type="http://schemas.openxmlformats.org/officeDocument/2006/relationships/image" Target="../media/image3.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wav"/><Relationship Id="rId1" Type="http://schemas.microsoft.com/office/2007/relationships/media" Target="../media/media8.wav"/><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wav"/><Relationship Id="rId1" Type="http://schemas.microsoft.com/office/2007/relationships/media" Target="../media/media9.wav"/><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200" dirty="0" smtClean="0">
                <a:solidFill>
                  <a:srgbClr val="26ADAE"/>
                </a:solidFill>
              </a:rPr>
              <a:t>Syntax 5.1 </a:t>
            </a:r>
            <a:r>
              <a:rPr lang="en-US" sz="3200" dirty="0" smtClean="0"/>
              <a:t>The </a:t>
            </a:r>
            <a:r>
              <a:rPr lang="en-US" sz="3200" dirty="0" smtClean="0">
                <a:solidFill>
                  <a:srgbClr val="6E8080"/>
                </a:solidFill>
                <a:latin typeface="Lucida Sans Typewriter"/>
                <a:ea typeface="Courier New" charset="0"/>
                <a:cs typeface="Courier New" charset="0"/>
              </a:rPr>
              <a:t>if</a:t>
            </a:r>
            <a:r>
              <a:rPr lang="en-US" sz="3200" dirty="0" smtClean="0"/>
              <a:t> Statement</a:t>
            </a:r>
            <a:endParaRPr lang="en-US" sz="3200" dirty="0"/>
          </a:p>
        </p:txBody>
      </p:sp>
      <p:pic>
        <p:nvPicPr>
          <p:cNvPr id="4" name="Picture 3" descr="if_syntax.png"/>
          <p:cNvPicPr>
            <a:picLocks noChangeAspect="1"/>
          </p:cNvPicPr>
          <p:nvPr/>
        </p:nvPicPr>
        <p:blipFill>
          <a:blip r:embed="rId4"/>
          <a:stretch>
            <a:fillRect/>
          </a:stretch>
        </p:blipFill>
        <p:spPr>
          <a:xfrm>
            <a:off x="0" y="802888"/>
            <a:ext cx="9144000" cy="5252224"/>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81446"/>
    </mc:Choice>
    <mc:Fallback xmlns="">
      <p:transition spd="slow" advTm="1814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24374" x="3468688" y="2527300"/>
          <p14:tracePt t="24534" x="3468688" y="2520950"/>
          <p14:tracePt t="24542" x="3454400" y="2514600"/>
          <p14:tracePt t="24550" x="3448050" y="2495550"/>
          <p14:tracePt t="24559" x="3441700" y="2474913"/>
          <p14:tracePt t="24576" x="3429000" y="2455863"/>
          <p14:tracePt t="24592" x="3409950" y="2422525"/>
          <p14:tracePt t="24609" x="3389313" y="2390775"/>
          <p14:tracePt t="24625" x="3357563" y="2357438"/>
          <p14:tracePt t="24642" x="3344863" y="2338388"/>
          <p14:tracePt t="24659" x="3324225" y="2311400"/>
          <p14:tracePt t="24675" x="3292475" y="2292350"/>
          <p14:tracePt t="24692" x="3265488" y="2279650"/>
          <p14:tracePt t="24709" x="3225800" y="2252663"/>
          <p14:tracePt t="24725" x="3200400" y="2239963"/>
          <p14:tracePt t="24725" x="3181350" y="2233613"/>
          <p14:tracePt t="24742" x="3154363" y="2220913"/>
          <p14:tracePt t="24759" x="3128963" y="2208213"/>
          <p14:tracePt t="24775" x="3089275" y="2187575"/>
          <p14:tracePt t="24792" x="3024188" y="2174875"/>
          <p14:tracePt t="24809" x="2965450" y="2149475"/>
          <p14:tracePt t="24825" x="2894013" y="2109788"/>
          <p14:tracePt t="24842" x="2801938" y="2082800"/>
          <p14:tracePt t="24858" x="2717800" y="2044700"/>
          <p14:tracePt t="24875" x="2619375" y="2017713"/>
          <p14:tracePt t="24892" x="2508250" y="1992313"/>
          <p14:tracePt t="24908" x="2409825" y="1958975"/>
          <p14:tracePt t="24925" x="2292350" y="1939925"/>
          <p14:tracePt t="24942" x="2149475" y="1920875"/>
          <p14:tracePt t="24958" x="2057400" y="1900238"/>
          <p14:tracePt t="24975" x="1965325" y="1881188"/>
          <p14:tracePt t="24992" x="1900238" y="1874838"/>
          <p14:tracePt t="25008" x="1847850" y="1874838"/>
          <p14:tracePt t="25025" x="1809750" y="1874838"/>
          <p14:tracePt t="25042" x="1789113" y="1874838"/>
          <p14:tracePt t="25058" x="1776413" y="1874838"/>
          <p14:tracePt t="26335" x="1782763" y="1874838"/>
          <p14:tracePt t="26343" x="1803400" y="1874838"/>
          <p14:tracePt t="26349" x="1841500" y="1874838"/>
          <p14:tracePt t="26359" x="1887538" y="1874838"/>
          <p14:tracePt t="26376" x="1958975" y="1874838"/>
          <p14:tracePt t="26392" x="2024063" y="1874838"/>
          <p14:tracePt t="26409" x="2109788" y="1874838"/>
          <p14:tracePt t="26426" x="2187575" y="1874838"/>
          <p14:tracePt t="26442" x="2273300" y="1874838"/>
          <p14:tracePt t="26459" x="2351088" y="1874838"/>
          <p14:tracePt t="26475" x="2422525" y="1874838"/>
          <p14:tracePt t="26492" x="2501900" y="1874838"/>
          <p14:tracePt t="26509" x="2573338" y="1874838"/>
          <p14:tracePt t="26525" x="2651125" y="1881188"/>
          <p14:tracePt t="26542" x="2776538" y="1874838"/>
          <p14:tracePt t="26559" x="2854325" y="1874838"/>
          <p14:tracePt t="26575" x="2946400" y="1874838"/>
          <p14:tracePt t="26592" x="3024188" y="1874838"/>
          <p14:tracePt t="26609" x="3108325" y="1874838"/>
          <p14:tracePt t="26625" x="3206750" y="1874838"/>
          <p14:tracePt t="26642" x="3305175" y="1874838"/>
          <p14:tracePt t="26659" x="3389313" y="1874838"/>
          <p14:tracePt t="26675" x="3494088" y="1874838"/>
          <p14:tracePt t="26692" x="3611563" y="1874838"/>
          <p14:tracePt t="26709" x="3703638" y="1874838"/>
          <p14:tracePt t="26725" x="3808413" y="1874838"/>
          <p14:tracePt t="26742" x="3873500" y="1874838"/>
          <p14:tracePt t="26759" x="3932238" y="1874838"/>
          <p14:tracePt t="26776" x="3938588" y="1868488"/>
          <p14:tracePt t="26975" x="3932238" y="1868488"/>
          <p14:tracePt t="26999" x="3925888" y="1868488"/>
          <p14:tracePt t="27031" x="3919538" y="1868488"/>
          <p14:tracePt t="27063" x="3905250" y="1868488"/>
          <p14:tracePt t="27079" x="3898900" y="1868488"/>
          <p14:tracePt t="27100" x="3886200" y="1868488"/>
          <p14:tracePt t="27103" x="3879850" y="1868488"/>
          <p14:tracePt t="27109" x="3852863" y="1874838"/>
          <p14:tracePt t="27125" x="3827463" y="1874838"/>
          <p14:tracePt t="27142" x="3808413" y="1874838"/>
          <p14:tracePt t="27159" x="3762375" y="1874838"/>
          <p14:tracePt t="27175" x="3722688" y="1868488"/>
          <p14:tracePt t="27192" x="3676650" y="1868488"/>
          <p14:tracePt t="27209" x="3632200" y="1868488"/>
          <p14:tracePt t="27225" x="3565525" y="1874838"/>
          <p14:tracePt t="27242" x="3506788" y="1881188"/>
          <p14:tracePt t="27259" x="3441700" y="1881188"/>
          <p14:tracePt t="27275" x="3376613" y="1881188"/>
          <p14:tracePt t="27292" x="3311525" y="1887538"/>
          <p14:tracePt t="27309" x="3252788" y="1887538"/>
          <p14:tracePt t="27325" x="3213100" y="1893888"/>
          <p14:tracePt t="27342" x="3175000" y="1893888"/>
          <p14:tracePt t="27358" x="3108325" y="1893888"/>
          <p14:tracePt t="27375" x="3070225" y="1893888"/>
          <p14:tracePt t="27392" x="3030538" y="1893888"/>
          <p14:tracePt t="27409" x="2984500" y="1893888"/>
          <p14:tracePt t="27425" x="2925763" y="1893888"/>
          <p14:tracePt t="27442" x="2867025" y="1893888"/>
          <p14:tracePt t="27458" x="2814638" y="1893888"/>
          <p14:tracePt t="27475" x="2749550" y="1893888"/>
          <p14:tracePt t="27492" x="2678113" y="1893888"/>
          <p14:tracePt t="27508" x="2619375" y="1893888"/>
          <p14:tracePt t="27525" x="2560638" y="1893888"/>
          <p14:tracePt t="27542" x="2508250" y="1893888"/>
          <p14:tracePt t="27558" x="2436813" y="1893888"/>
          <p14:tracePt t="27575" x="2384425" y="1893888"/>
          <p14:tracePt t="27592" x="2344738" y="1893888"/>
          <p14:tracePt t="27608" x="2305050" y="1887538"/>
          <p14:tracePt t="27625" x="2279650" y="1887538"/>
          <p14:tracePt t="27642" x="2260600" y="1887538"/>
          <p14:tracePt t="27658" x="2246313" y="1887538"/>
          <p14:tracePt t="27675" x="2233613" y="1887538"/>
          <p14:tracePt t="27692" x="2227263" y="1887538"/>
          <p14:tracePt t="27727" x="2220913" y="1887538"/>
          <p14:tracePt t="27855" x="0" y="0"/>
        </p14:tracePtLst>
        <p14:tracePtLst>
          <p14:tracePt t="58094" x="2220913" y="1887538"/>
          <p14:tracePt t="58278" x="2214563" y="1887538"/>
          <p14:tracePt t="58294" x="2208213" y="1887538"/>
          <p14:tracePt t="58310" x="2208213" y="1881188"/>
          <p14:tracePt t="58318" x="2193925" y="1881188"/>
          <p14:tracePt t="58334" x="2181225" y="1881188"/>
          <p14:tracePt t="58347" x="2174875" y="1881188"/>
          <p14:tracePt t="58350" x="2162175" y="1881188"/>
          <p14:tracePt t="58364" x="2141538" y="1881188"/>
          <p14:tracePt t="58381" x="2116138" y="1874838"/>
          <p14:tracePt t="58397" x="2082800" y="1874838"/>
          <p14:tracePt t="58414" x="2038350" y="1874838"/>
          <p14:tracePt t="58431" x="2005013" y="1874838"/>
          <p14:tracePt t="58447" x="1958975" y="1874838"/>
          <p14:tracePt t="58464" x="1927225" y="1874838"/>
          <p14:tracePt t="58481" x="1900238" y="1874838"/>
          <p14:tracePt t="58497" x="1874838" y="1874838"/>
          <p14:tracePt t="58514" x="1847850" y="1874838"/>
          <p14:tracePt t="58531" x="1835150" y="1874838"/>
          <p14:tracePt t="58547" x="1816100" y="1874838"/>
          <p14:tracePt t="58564" x="1803400" y="1874838"/>
          <p14:tracePt t="58580" x="1795463" y="1874838"/>
          <p14:tracePt t="58597" x="1789113" y="1874838"/>
          <p14:tracePt t="58614" x="1782763" y="1874838"/>
          <p14:tracePt t="58798" x="1789113" y="1874838"/>
          <p14:tracePt t="58806" x="1795463" y="1874838"/>
          <p14:tracePt t="58814" x="1809750" y="1874838"/>
          <p14:tracePt t="58830" x="1835150" y="1874838"/>
          <p14:tracePt t="58831" x="1874838" y="1874838"/>
          <p14:tracePt t="58847" x="1939925" y="1874838"/>
          <p14:tracePt t="58864" x="2024063" y="1874838"/>
          <p14:tracePt t="58880" x="2141538" y="1874838"/>
          <p14:tracePt t="58897" x="2260600" y="1874838"/>
          <p14:tracePt t="58914" x="2384425" y="1874838"/>
          <p14:tracePt t="58930" x="2520950" y="1874838"/>
          <p14:tracePt t="58947" x="2638425" y="1874838"/>
          <p14:tracePt t="58964" x="2724150" y="1874838"/>
          <p14:tracePt t="58980" x="2820988" y="1874838"/>
          <p14:tracePt t="58997" x="2900363" y="1862138"/>
          <p14:tracePt t="59014" x="3043238" y="1847850"/>
          <p14:tracePt t="59031" x="3148013" y="1835150"/>
          <p14:tracePt t="59047" x="3265488" y="1816100"/>
          <p14:tracePt t="59064" x="3382963" y="1789113"/>
          <p14:tracePt t="59080" x="3540125" y="1763713"/>
          <p14:tracePt t="59097" x="3676650" y="1757363"/>
          <p14:tracePt t="59114" x="3775075" y="1730375"/>
          <p14:tracePt t="59130" x="3846513" y="1711325"/>
          <p14:tracePt t="59147" x="3911600" y="1677988"/>
          <p14:tracePt t="59164" x="3963988" y="1665288"/>
          <p14:tracePt t="59180" x="3997325" y="1646238"/>
          <p14:tracePt t="59197" x="4010025" y="1633538"/>
          <p14:tracePt t="59318" x="4003675" y="1633538"/>
          <p14:tracePt t="59334" x="3997325" y="1633538"/>
          <p14:tracePt t="59350" x="3990975" y="1633538"/>
          <p14:tracePt t="59358" x="3984625" y="1633538"/>
          <p14:tracePt t="59366" x="3970338" y="1639888"/>
          <p14:tracePt t="59380" x="3957638" y="1652588"/>
          <p14:tracePt t="59397" x="3925888" y="1665288"/>
          <p14:tracePt t="59413" x="3860800" y="1698625"/>
          <p14:tracePt t="59430" x="3802063" y="1717675"/>
          <p14:tracePt t="59447" x="3741738" y="1724025"/>
          <p14:tracePt t="59463" x="3663950" y="1724025"/>
          <p14:tracePt t="59480" x="3565525" y="1730375"/>
          <p14:tracePt t="59497" x="3475038" y="1744663"/>
          <p14:tracePt t="59514" x="3363913" y="1751013"/>
          <p14:tracePt t="59530" x="3252788" y="1751013"/>
          <p14:tracePt t="59547" x="3128963" y="1751013"/>
          <p14:tracePt t="59563" x="2997200" y="1751013"/>
          <p14:tracePt t="59580" x="2873375" y="1757363"/>
          <p14:tracePt t="59597" x="2743200" y="1757363"/>
          <p14:tracePt t="59613" x="2560638" y="1770063"/>
          <p14:tracePt t="59630" x="2455863" y="1776413"/>
          <p14:tracePt t="59647" x="2363788" y="1776413"/>
          <p14:tracePt t="59664" x="2286000" y="1776413"/>
          <p14:tracePt t="59680" x="2214563" y="1776413"/>
          <p14:tracePt t="59697" x="2162175" y="1770063"/>
          <p14:tracePt t="59713" x="2109788" y="1770063"/>
          <p14:tracePt t="59730" x="2063750" y="1770063"/>
          <p14:tracePt t="59747" x="2038350" y="1770063"/>
          <p14:tracePt t="59763" x="2011363" y="1770063"/>
          <p14:tracePt t="59942" x="2017713" y="1770063"/>
          <p14:tracePt t="59950" x="2032000" y="1770063"/>
          <p14:tracePt t="59958" x="2044700" y="1770063"/>
          <p14:tracePt t="59966" x="2070100" y="1770063"/>
          <p14:tracePt t="59980" x="2097088" y="1770063"/>
          <p14:tracePt t="59980" x="2168525" y="1770063"/>
          <p14:tracePt t="59997" x="2260600" y="1770063"/>
          <p14:tracePt t="60013" x="2436813" y="1770063"/>
          <p14:tracePt t="60030" x="2573338" y="1770063"/>
          <p14:tracePt t="60047" x="2697163" y="1770063"/>
          <p14:tracePt t="60063" x="2795588" y="1770063"/>
          <p14:tracePt t="60080" x="2913063" y="1770063"/>
          <p14:tracePt t="60097" x="3011488" y="1770063"/>
          <p14:tracePt t="60113" x="3116263" y="1757363"/>
          <p14:tracePt t="60130" x="3213100" y="1751013"/>
          <p14:tracePt t="60147" x="3317875" y="1751013"/>
          <p14:tracePt t="60163" x="3403600" y="1751013"/>
          <p14:tracePt t="60180" x="3462338" y="1751013"/>
          <p14:tracePt t="60196" x="3487738" y="1744663"/>
          <p14:tracePt t="60902" x="3481388" y="1744663"/>
          <p14:tracePt t="60910" x="3475038" y="1744663"/>
          <p14:tracePt t="60934" x="3468688" y="1744663"/>
          <p14:tracePt t="60950" x="3454400" y="1744663"/>
          <p14:tracePt t="60958" x="3448050" y="1751013"/>
          <p14:tracePt t="60964" x="3422650" y="1763713"/>
          <p14:tracePt t="60979" x="3389313" y="1782763"/>
          <p14:tracePt t="60996" x="3330575" y="1809750"/>
          <p14:tracePt t="61014" x="3265488" y="1822450"/>
          <p14:tracePt t="61014" x="3219450" y="1854200"/>
          <p14:tracePt t="61031" x="3141663" y="1887538"/>
          <p14:tracePt t="61047" x="3055938" y="1912938"/>
          <p14:tracePt t="61064" x="2965450" y="1933575"/>
          <p14:tracePt t="61080" x="2894013" y="1952625"/>
          <p14:tracePt t="61097" x="2820988" y="1965325"/>
          <p14:tracePt t="61114" x="2762250" y="1979613"/>
          <p14:tracePt t="61130" x="2730500" y="1979613"/>
          <p14:tracePt t="61147" x="2717800" y="1979613"/>
          <p14:tracePt t="61164" x="2709863" y="1973263"/>
          <p14:tracePt t="61180" x="2703513" y="1965325"/>
          <p14:tracePt t="61197" x="2690813" y="1958975"/>
          <p14:tracePt t="61214" x="2678113" y="1939925"/>
          <p14:tracePt t="61231" x="2644775" y="1920875"/>
          <p14:tracePt t="61247" x="2625725" y="1906588"/>
          <p14:tracePt t="61264" x="2598738" y="1874838"/>
          <p14:tracePt t="61280" x="2560638" y="1835150"/>
          <p14:tracePt t="61297" x="2527300" y="1809750"/>
          <p14:tracePt t="61314" x="2508250" y="1776413"/>
          <p14:tracePt t="61330" x="2495550" y="1757363"/>
          <p14:tracePt t="61347" x="2495550" y="1751013"/>
          <p14:tracePt t="61487" x="2495550" y="1744663"/>
          <p14:tracePt t="61503" x="2495550" y="1736725"/>
          <p14:tracePt t="61519" x="2501900" y="1736725"/>
          <p14:tracePt t="61530" x="2501900" y="1730375"/>
          <p14:tracePt t="61530" x="2508250" y="1724025"/>
          <p14:tracePt t="61547" x="2520950" y="1698625"/>
          <p14:tracePt t="61564" x="2547938" y="1671638"/>
          <p14:tracePt t="61580" x="2566988" y="1652588"/>
          <p14:tracePt t="61597" x="2579688" y="1633538"/>
          <p14:tracePt t="61614" x="2598738" y="1612900"/>
          <p14:tracePt t="61630" x="2613025" y="1587500"/>
          <p14:tracePt t="61647" x="2625725" y="1574800"/>
          <p14:tracePt t="61664" x="2638425" y="1554163"/>
          <p14:tracePt t="61680" x="2651125" y="1522413"/>
          <p14:tracePt t="61697" x="2665413" y="1489075"/>
          <p14:tracePt t="61714" x="2671763" y="1455738"/>
          <p14:tracePt t="61730" x="2671763" y="1411288"/>
          <p14:tracePt t="61747" x="2671763" y="1365250"/>
          <p14:tracePt t="61764" x="2671763" y="1319213"/>
          <p14:tracePt t="61780" x="2671763" y="1279525"/>
          <p14:tracePt t="61797" x="2665413" y="1235075"/>
          <p14:tracePt t="61814" x="2644775" y="1189038"/>
          <p14:tracePt t="61830" x="2619375" y="1136650"/>
          <p14:tracePt t="61847" x="2573338" y="1077913"/>
          <p14:tracePt t="61864" x="2547938" y="1044575"/>
          <p14:tracePt t="61880" x="2514600" y="1019175"/>
          <p14:tracePt t="61897" x="2495550" y="998538"/>
          <p14:tracePt t="61913" x="2462213" y="985838"/>
          <p14:tracePt t="61930" x="2430463" y="966788"/>
          <p14:tracePt t="61947" x="2397125" y="954088"/>
          <p14:tracePt t="61964" x="2363788" y="954088"/>
          <p14:tracePt t="61980" x="2319338" y="947738"/>
          <p14:tracePt t="61997" x="2273300" y="947738"/>
          <p14:tracePt t="62013" x="2220913" y="947738"/>
          <p14:tracePt t="62013" x="2201863" y="947738"/>
          <p14:tracePt t="62031" x="2128838" y="947738"/>
          <p14:tracePt t="62047" x="2070100" y="947738"/>
          <p14:tracePt t="62064" x="1992313" y="939800"/>
          <p14:tracePt t="62080" x="1920875" y="939800"/>
          <p14:tracePt t="62097" x="1841500" y="939800"/>
          <p14:tracePt t="62113" x="1770063" y="939800"/>
          <p14:tracePt t="62130" x="1704975" y="939800"/>
          <p14:tracePt t="62147" x="1658938" y="939800"/>
          <p14:tracePt t="62163" x="1612900" y="939800"/>
          <p14:tracePt t="62180" x="1574800" y="939800"/>
          <p14:tracePt t="62197" x="1535113" y="947738"/>
          <p14:tracePt t="62213" x="1495425" y="947738"/>
          <p14:tracePt t="62230" x="1470025" y="960438"/>
          <p14:tracePt t="62247" x="1430338" y="973138"/>
          <p14:tracePt t="62264" x="1417638" y="992188"/>
          <p14:tracePt t="62280" x="1390650" y="1031875"/>
          <p14:tracePt t="62297" x="1377950" y="1058863"/>
          <p14:tracePt t="62313" x="1346200" y="1090613"/>
          <p14:tracePt t="62330" x="1338263" y="1130300"/>
          <p14:tracePt t="62347" x="1331913" y="1168400"/>
          <p14:tracePt t="62363" x="1325563" y="1201738"/>
          <p14:tracePt t="62380" x="1325563" y="1247775"/>
          <p14:tracePt t="62397" x="1325563" y="1306513"/>
          <p14:tracePt t="62413" x="1325563" y="1358900"/>
          <p14:tracePt t="62430" x="1325563" y="1411288"/>
          <p14:tracePt t="62447" x="1325563" y="1482725"/>
          <p14:tracePt t="62463" x="1338263" y="1528763"/>
          <p14:tracePt t="62480" x="1352550" y="1566863"/>
          <p14:tracePt t="62497" x="1358900" y="1593850"/>
          <p14:tracePt t="62513" x="1365250" y="1612900"/>
          <p14:tracePt t="62530" x="1384300" y="1646238"/>
          <p14:tracePt t="62547" x="1397000" y="1677988"/>
          <p14:tracePt t="62563" x="1436688" y="1717675"/>
          <p14:tracePt t="62580" x="1463675" y="1751013"/>
          <p14:tracePt t="62597" x="1495425" y="1770063"/>
          <p14:tracePt t="62613" x="1528763" y="1795463"/>
          <p14:tracePt t="62630" x="1560513" y="1828800"/>
          <p14:tracePt t="62647" x="1612900" y="1854200"/>
          <p14:tracePt t="62663" x="1671638" y="1868488"/>
          <p14:tracePt t="62680" x="1730375" y="1881188"/>
          <p14:tracePt t="62697" x="1803400" y="1887538"/>
          <p14:tracePt t="62713" x="1881188" y="1893888"/>
          <p14:tracePt t="62730" x="1965325" y="1900238"/>
          <p14:tracePt t="62746" x="2063750" y="1900238"/>
          <p14:tracePt t="62763" x="2162175" y="1900238"/>
          <p14:tracePt t="62780" x="2239963" y="1900238"/>
          <p14:tracePt t="62796" x="2311400" y="1900238"/>
          <p14:tracePt t="62813" x="2378075" y="1900238"/>
          <p14:tracePt t="62830" x="2443163" y="1893888"/>
          <p14:tracePt t="62846" x="2495550" y="1874838"/>
          <p14:tracePt t="62863" x="2508250" y="1868488"/>
          <p14:tracePt t="62880" x="2520950" y="1868488"/>
          <p14:tracePt t="63343" x="2520950" y="1862138"/>
          <p14:tracePt t="63447" x="2520950" y="1854200"/>
          <p14:tracePt t="63455" x="2527300" y="1841500"/>
          <p14:tracePt t="63463" x="2527300" y="1835150"/>
          <p14:tracePt t="63479" x="2540000" y="1828800"/>
          <p14:tracePt t="63480" x="2540000" y="1816100"/>
          <p14:tracePt t="63496" x="2554288" y="1803400"/>
          <p14:tracePt t="63513" x="2566988" y="1789113"/>
          <p14:tracePt t="63529" x="2566988" y="1763713"/>
          <p14:tracePt t="63546" x="2573338" y="1736725"/>
          <p14:tracePt t="63563" x="2586038" y="1698625"/>
          <p14:tracePt t="63580" x="2598738" y="1658938"/>
          <p14:tracePt t="63596" x="2613025" y="1625600"/>
          <p14:tracePt t="63613" x="2619375" y="1587500"/>
          <p14:tracePt t="63629" x="2619375" y="1547813"/>
          <p14:tracePt t="63646" x="2619375" y="1495425"/>
          <p14:tracePt t="63663" x="2619375" y="1449388"/>
          <p14:tracePt t="63679" x="2606675" y="1417638"/>
          <p14:tracePt t="63696" x="2592388" y="1377950"/>
          <p14:tracePt t="63713" x="2573338" y="1346200"/>
          <p14:tracePt t="63729" x="2547938" y="1312863"/>
          <p14:tracePt t="63746" x="2520950" y="1279525"/>
          <p14:tracePt t="63763" x="2489200" y="1254125"/>
          <p14:tracePt t="63779" x="2468563" y="1241425"/>
          <p14:tracePt t="63796" x="2449513" y="1220788"/>
          <p14:tracePt t="63813" x="2436813" y="1220788"/>
          <p14:tracePt t="63829" x="2422525" y="1214438"/>
          <p14:tracePt t="63846" x="2403475" y="1214438"/>
          <p14:tracePt t="63863" x="2384425" y="1214438"/>
          <p14:tracePt t="63879" x="2344738" y="1227138"/>
          <p14:tracePt t="63896" x="2305050" y="1260475"/>
          <p14:tracePt t="63913" x="2233613" y="1319213"/>
          <p14:tracePt t="63929" x="2174875" y="1338263"/>
          <p14:tracePt t="63946" x="2149475" y="1346200"/>
          <p14:tracePt t="63963" x="2141538" y="1346200"/>
          <p14:tracePt t="63979" x="2135188" y="1352550"/>
          <p14:tracePt t="63996" x="2122488" y="1352550"/>
          <p14:tracePt t="64013" x="2122488" y="1358900"/>
          <p14:tracePt t="64029" x="2109788" y="1358900"/>
          <p14:tracePt t="64046" x="2097088" y="1358900"/>
          <p14:tracePt t="64063" x="2076450" y="1352550"/>
          <p14:tracePt t="64079" x="2063750" y="1352550"/>
          <p14:tracePt t="64096" x="2051050" y="1346200"/>
          <p14:tracePt t="64113" x="2024063" y="1346200"/>
          <p14:tracePt t="64129" x="2005013" y="1338263"/>
          <p14:tracePt t="64146" x="1965325" y="1338263"/>
          <p14:tracePt t="64163" x="1920875" y="1338263"/>
          <p14:tracePt t="64179" x="1847850" y="1338263"/>
          <p14:tracePt t="64196" x="1776413" y="1338263"/>
          <p14:tracePt t="64213" x="1717675" y="1338263"/>
          <p14:tracePt t="64229" x="1671638" y="1338263"/>
          <p14:tracePt t="64246" x="1633538" y="1338263"/>
          <p14:tracePt t="64263" x="1600200" y="1338263"/>
          <p14:tracePt t="64279" x="1593850" y="1338263"/>
          <p14:tracePt t="64855" x="1593850" y="1331913"/>
          <p14:tracePt t="64863" x="1587500" y="1331913"/>
          <p14:tracePt t="64919" x="1581150" y="1331913"/>
          <p14:tracePt t="64927" x="1581150" y="1325563"/>
          <p14:tracePt t="64959" x="1574800" y="1325563"/>
          <p14:tracePt t="64983" x="1566863" y="1325563"/>
          <p14:tracePt t="65239" x="1566863" y="1319213"/>
          <p14:tracePt t="65271" x="1560513" y="1319213"/>
          <p14:tracePt t="65351" x="1560513" y="1312863"/>
          <p14:tracePt t="65512" x="1560513" y="1306513"/>
          <p14:tracePt t="65535" x="1560513" y="1300163"/>
          <p14:tracePt t="65575" x="1554163" y="1300163"/>
          <p14:tracePt t="66983" x="1560513" y="1300163"/>
          <p14:tracePt t="66992" x="1587500" y="1300163"/>
          <p14:tracePt t="67005" x="1612900" y="1300163"/>
          <p14:tracePt t="67013" x="1646238" y="1300163"/>
          <p14:tracePt t="67029" x="1677988" y="1300163"/>
          <p14:tracePt t="67046" x="1711325" y="1300163"/>
          <p14:tracePt t="67063" x="1730375" y="1293813"/>
          <p14:tracePt t="67079" x="1744663" y="1293813"/>
          <p14:tracePt t="67191" x="1736725" y="1293813"/>
          <p14:tracePt t="67200" x="1730375" y="1293813"/>
          <p14:tracePt t="67212" x="1717675" y="1287463"/>
          <p14:tracePt t="67213" x="1711325" y="1287463"/>
          <p14:tracePt t="67229" x="1698625" y="1287463"/>
          <p14:tracePt t="67246" x="1677988" y="1287463"/>
          <p14:tracePt t="67262" x="1665288" y="1287463"/>
          <p14:tracePt t="67279" x="1646238" y="1287463"/>
          <p14:tracePt t="67296" x="1639888" y="1287463"/>
          <p14:tracePt t="67368" x="1633538" y="1287463"/>
          <p14:tracePt t="67487" x="1639888" y="1287463"/>
          <p14:tracePt t="67500" x="1646238" y="1287463"/>
          <p14:tracePt t="67500" x="1658938" y="1287463"/>
          <p14:tracePt t="67512" x="1692275" y="1293813"/>
          <p14:tracePt t="67529" x="1730375" y="1300163"/>
          <p14:tracePt t="67546" x="1763713" y="1300163"/>
          <p14:tracePt t="67562" x="1809750" y="1300163"/>
          <p14:tracePt t="67579" x="1854200" y="1300163"/>
          <p14:tracePt t="67596" x="1912938" y="1300163"/>
          <p14:tracePt t="67612" x="1946275" y="1300163"/>
          <p14:tracePt t="67629" x="1985963" y="1300163"/>
          <p14:tracePt t="67646" x="2032000" y="1300163"/>
          <p14:tracePt t="67662" x="2070100" y="1300163"/>
          <p14:tracePt t="67679" x="2109788" y="1306513"/>
          <p14:tracePt t="67696" x="2135188" y="1306513"/>
          <p14:tracePt t="67712" x="2168525" y="1306513"/>
          <p14:tracePt t="67729" x="2193925" y="1306513"/>
          <p14:tracePt t="67745" x="2233613" y="1306513"/>
          <p14:tracePt t="67762" x="2273300" y="1306513"/>
          <p14:tracePt t="67779" x="2319338" y="1306513"/>
          <p14:tracePt t="67795" x="2357438" y="1306513"/>
          <p14:tracePt t="67812" x="2378075" y="1306513"/>
          <p14:tracePt t="67829" x="2409825" y="1306513"/>
          <p14:tracePt t="67845" x="2422525" y="1306513"/>
          <p14:tracePt t="67862" x="2430463" y="1306513"/>
          <p14:tracePt t="67975" x="2422525" y="1306513"/>
          <p14:tracePt t="67984" x="2416175" y="1306513"/>
          <p14:tracePt t="67991" x="2397125" y="1312863"/>
          <p14:tracePt t="68001" x="2384425" y="1312863"/>
          <p14:tracePt t="68012" x="2363788" y="1319213"/>
          <p14:tracePt t="68029" x="2351088" y="1319213"/>
          <p14:tracePt t="68045" x="2319338" y="1325563"/>
          <p14:tracePt t="68062" x="2286000" y="1331913"/>
          <p14:tracePt t="68079" x="2260600" y="1331913"/>
          <p14:tracePt t="68079" x="2239963" y="1331913"/>
          <p14:tracePt t="68095" x="2214563" y="1331913"/>
          <p14:tracePt t="68112" x="2187575" y="1331913"/>
          <p14:tracePt t="68129" x="2162175" y="1331913"/>
          <p14:tracePt t="68145" x="2135188" y="1331913"/>
          <p14:tracePt t="68162" x="2103438" y="1331913"/>
          <p14:tracePt t="68179" x="2082800" y="1338263"/>
          <p14:tracePt t="68195" x="2057400" y="1338263"/>
          <p14:tracePt t="68212" x="2032000" y="1338263"/>
          <p14:tracePt t="68229" x="2005013" y="1338263"/>
          <p14:tracePt t="68245" x="1979613" y="1338263"/>
          <p14:tracePt t="68262" x="1965325" y="1338263"/>
          <p14:tracePt t="68279" x="1952625" y="1338263"/>
          <p14:tracePt t="68295" x="1939925" y="1338263"/>
          <p14:tracePt t="68312" x="1927225" y="1338263"/>
          <p14:tracePt t="68329" x="1920875" y="1338263"/>
          <p14:tracePt t="68345" x="1912938" y="1338263"/>
          <p14:tracePt t="68362" x="1900238" y="1338263"/>
          <p14:tracePt t="68379" x="1881188" y="1338263"/>
          <p14:tracePt t="68395" x="1868488" y="1338263"/>
          <p14:tracePt t="68412" x="1862138" y="1338263"/>
          <p14:tracePt t="68429" x="1847850" y="1338263"/>
          <p14:tracePt t="68445" x="1841500" y="1338263"/>
          <p14:tracePt t="68462" x="1835150" y="1338263"/>
          <p14:tracePt t="68479" x="1822450" y="1338263"/>
          <p14:tracePt t="68495" x="1816100" y="1331913"/>
          <p14:tracePt t="68512" x="1803400" y="1325563"/>
          <p14:tracePt t="68529" x="1795463" y="1325563"/>
          <p14:tracePt t="68545" x="1789113" y="1325563"/>
          <p14:tracePt t="68562" x="1782763" y="1325563"/>
          <p14:tracePt t="68599" x="1776413" y="1325563"/>
          <p14:tracePt t="68615" x="1770063" y="1325563"/>
          <p14:tracePt t="68631" x="1770063" y="1319213"/>
          <p14:tracePt t="68647" x="1763713" y="1319213"/>
          <p14:tracePt t="68847" x="1770063" y="1319213"/>
          <p14:tracePt t="68863" x="1776413" y="1319213"/>
          <p14:tracePt t="68871" x="1782763" y="1319213"/>
          <p14:tracePt t="68879" x="1789113" y="1319213"/>
          <p14:tracePt t="68895" x="1795463" y="1319213"/>
          <p14:tracePt t="68895" x="1822450" y="1319213"/>
          <p14:tracePt t="68912" x="1854200" y="1319213"/>
          <p14:tracePt t="68928" x="1887538" y="1319213"/>
          <p14:tracePt t="68945" x="1920875" y="1319213"/>
          <p14:tracePt t="68962" x="1952625" y="1319213"/>
          <p14:tracePt t="68978" x="1973263" y="1319213"/>
          <p14:tracePt t="68995" x="1998663" y="1319213"/>
          <p14:tracePt t="69012" x="2017713" y="1319213"/>
          <p14:tracePt t="69028" x="2038350" y="1319213"/>
          <p14:tracePt t="69045" x="2051050" y="1319213"/>
          <p14:tracePt t="69062" x="2057400" y="1319213"/>
          <p14:tracePt t="69078" x="2070100" y="1319213"/>
          <p14:tracePt t="69095" x="2082800" y="1319213"/>
          <p14:tracePt t="69112" x="2097088" y="1319213"/>
          <p14:tracePt t="69128" x="2109788" y="1319213"/>
          <p14:tracePt t="69145" x="2116138" y="1319213"/>
          <p14:tracePt t="69162" x="2128838" y="1319213"/>
          <p14:tracePt t="69178" x="2128838" y="1325563"/>
          <p14:tracePt t="69195" x="2135188" y="1325563"/>
          <p14:tracePt t="69351" x="2128838" y="1319213"/>
          <p14:tracePt t="69359" x="2122488" y="1319213"/>
          <p14:tracePt t="69369" x="2116138" y="1319213"/>
          <p14:tracePt t="69375" x="2109788" y="1319213"/>
          <p14:tracePt t="69381" x="2082800" y="1319213"/>
          <p14:tracePt t="69395" x="2063750" y="1319213"/>
          <p14:tracePt t="69411" x="2044700" y="1319213"/>
          <p14:tracePt t="69428" x="2024063" y="1319213"/>
          <p14:tracePt t="69445" x="2011363" y="1319213"/>
          <p14:tracePt t="69462" x="1998663" y="1319213"/>
          <p14:tracePt t="69478" x="1985963" y="1319213"/>
          <p14:tracePt t="69495" x="1965325" y="1312863"/>
          <p14:tracePt t="69512" x="1946275" y="1312863"/>
          <p14:tracePt t="69528" x="1933575" y="1312863"/>
          <p14:tracePt t="69545" x="1920875" y="1312863"/>
          <p14:tracePt t="69561" x="1900238" y="1312863"/>
          <p14:tracePt t="69578" x="1887538" y="1312863"/>
          <p14:tracePt t="69595" x="1881188" y="1312863"/>
          <p14:tracePt t="69791" x="1887538" y="1312863"/>
          <p14:tracePt t="69799" x="1893888" y="1312863"/>
          <p14:tracePt t="69823" x="1900238" y="1312863"/>
          <p14:tracePt t="69831" x="1906588" y="1312863"/>
          <p14:tracePt t="69839" x="1912938" y="1312863"/>
          <p14:tracePt t="69845" x="1927225" y="1312863"/>
          <p14:tracePt t="69861" x="1946275" y="1312863"/>
          <p14:tracePt t="69878" x="1965325" y="1312863"/>
          <p14:tracePt t="69895" x="1992313" y="1312863"/>
          <p14:tracePt t="69911" x="2005013" y="1312863"/>
          <p14:tracePt t="69928" x="2017713" y="1312863"/>
          <p14:tracePt t="69945" x="2032000" y="1312863"/>
          <p14:tracePt t="69961" x="2051050" y="1312863"/>
          <p14:tracePt t="69978" x="2063750" y="1312863"/>
          <p14:tracePt t="69995" x="2070100" y="1312863"/>
          <p14:tracePt t="70011" x="2082800" y="1306513"/>
          <p14:tracePt t="70028" x="2097088" y="1306513"/>
          <p14:tracePt t="70045" x="2109788" y="1306513"/>
          <p14:tracePt t="70061" x="2122488" y="1306513"/>
          <p14:tracePt t="70078" x="2135188" y="1306513"/>
          <p14:tracePt t="70095" x="2141538" y="1306513"/>
          <p14:tracePt t="70111" x="2162175" y="1306513"/>
          <p14:tracePt t="70128" x="2174875" y="1306513"/>
          <p14:tracePt t="70145" x="2181225" y="1306513"/>
          <p14:tracePt t="70183" x="2187575" y="1306513"/>
          <p14:tracePt t="70895" x="2181225" y="1306513"/>
          <p14:tracePt t="70904" x="2174875" y="1306513"/>
          <p14:tracePt t="70927" x="2162175" y="1306513"/>
          <p14:tracePt t="70938" x="2155825" y="1306513"/>
          <p14:tracePt t="70938" x="2141538" y="1306513"/>
          <p14:tracePt t="70944" x="2135188" y="1312863"/>
          <p14:tracePt t="70962" x="2122488" y="1312863"/>
          <p14:tracePt t="70978" x="2103438" y="1312863"/>
          <p14:tracePt t="70994" x="2090738" y="1319213"/>
          <p14:tracePt t="71011" x="2076450" y="1319213"/>
          <p14:tracePt t="71028" x="2057400" y="1319213"/>
          <p14:tracePt t="71044" x="2024063" y="1319213"/>
          <p14:tracePt t="71061" x="2005013" y="1319213"/>
          <p14:tracePt t="71078" x="1979613" y="1319213"/>
          <p14:tracePt t="71094" x="1965325" y="1319213"/>
          <p14:tracePt t="71111" x="1946275" y="1319213"/>
          <p14:tracePt t="71127" x="1933575" y="1319213"/>
          <p14:tracePt t="71144" x="1912938" y="1319213"/>
          <p14:tracePt t="71161" x="1900238" y="1319213"/>
          <p14:tracePt t="71178" x="1887538" y="1319213"/>
          <p14:tracePt t="71194" x="1881188" y="1319213"/>
          <p14:tracePt t="71211" x="1874838" y="1319213"/>
          <p14:tracePt t="71415" x="1881188" y="1319213"/>
          <p14:tracePt t="71423" x="1893888" y="1319213"/>
          <p14:tracePt t="71439" x="1900238" y="1319213"/>
          <p14:tracePt t="71447" x="1912938" y="1319213"/>
          <p14:tracePt t="71455" x="1927225" y="1319213"/>
          <p14:tracePt t="71461" x="1952625" y="1319213"/>
          <p14:tracePt t="71477" x="1998663" y="1319213"/>
          <p14:tracePt t="71494" x="2044700" y="1319213"/>
          <p14:tracePt t="71511" x="2116138" y="1319213"/>
          <p14:tracePt t="71527" x="2155825" y="1319213"/>
          <p14:tracePt t="71544" x="2187575" y="1319213"/>
          <p14:tracePt t="71561" x="2201863" y="1319213"/>
          <p14:tracePt t="71577" x="2208213" y="1312863"/>
          <p14:tracePt t="72703" x="2201863" y="1312863"/>
          <p14:tracePt t="72719" x="2193925" y="1319213"/>
          <p14:tracePt t="72735" x="2187575" y="1319213"/>
          <p14:tracePt t="72751" x="2181225" y="1319213"/>
          <p14:tracePt t="72767" x="2174875" y="1319213"/>
          <p14:tracePt t="72775" x="2168525" y="1319213"/>
          <p14:tracePt t="72780" x="2162175" y="1325563"/>
          <p14:tracePt t="72793" x="2149475" y="1325563"/>
          <p14:tracePt t="72810" x="2141538" y="1319213"/>
          <p14:tracePt t="72827" x="2122488" y="1319213"/>
          <p14:tracePt t="72843" x="2103438" y="1319213"/>
          <p14:tracePt t="72860" x="2070100" y="1319213"/>
          <p14:tracePt t="72877" x="2024063" y="1319213"/>
          <p14:tracePt t="72893" x="1985963" y="1325563"/>
          <p14:tracePt t="72910" x="1939925" y="1331913"/>
          <p14:tracePt t="72927" x="1874838" y="1331913"/>
          <p14:tracePt t="72943" x="1822450" y="1331913"/>
          <p14:tracePt t="72960" x="1776413" y="1331913"/>
          <p14:tracePt t="72977" x="1730375" y="1331913"/>
          <p14:tracePt t="72993" x="1704975" y="1331913"/>
          <p14:tracePt t="73010" x="1684338" y="1331913"/>
          <p14:tracePt t="73027" x="1677988" y="1331913"/>
          <p14:tracePt t="73119" x="1671638" y="1331913"/>
          <p14:tracePt t="73127" x="1652588" y="1331913"/>
          <p14:tracePt t="73135" x="1625600" y="1331913"/>
          <p14:tracePt t="73143" x="1606550" y="1325563"/>
          <p14:tracePt t="73160" x="1574800" y="1325563"/>
          <p14:tracePt t="73177" x="1566863" y="1325563"/>
          <p14:tracePt t="73711" x="1566863" y="1338263"/>
          <p14:tracePt t="73724" x="1566863" y="1346200"/>
          <p14:tracePt t="73727" x="1566863" y="1352550"/>
          <p14:tracePt t="73743" x="1566863" y="1365250"/>
          <p14:tracePt t="73743" x="1574800" y="1384300"/>
          <p14:tracePt t="73760" x="1587500" y="1404938"/>
          <p14:tracePt t="73777" x="1587500" y="1430338"/>
          <p14:tracePt t="73793" x="1593850" y="1449388"/>
          <p14:tracePt t="73810" x="1593850" y="1482725"/>
          <p14:tracePt t="73826" x="1593850" y="1516063"/>
          <p14:tracePt t="73843" x="1593850" y="1541463"/>
          <p14:tracePt t="73860" x="1593850" y="1560513"/>
          <p14:tracePt t="73877" x="1593850" y="1581150"/>
          <p14:tracePt t="73893" x="1581150" y="1593850"/>
          <p14:tracePt t="73910" x="1581150" y="1606550"/>
          <p14:tracePt t="73926" x="1574800" y="1633538"/>
          <p14:tracePt t="73943" x="1566863" y="1646238"/>
          <p14:tracePt t="73960" x="1566863" y="1652588"/>
          <p14:tracePt t="73976" x="1554163" y="1671638"/>
          <p14:tracePt t="73993" x="1541463" y="1684338"/>
          <p14:tracePt t="74010" x="1528763" y="1692275"/>
          <p14:tracePt t="74191" x="1528763" y="1698625"/>
          <p14:tracePt t="74215" x="1535113" y="1704975"/>
          <p14:tracePt t="74239" x="1535113" y="1698625"/>
          <p14:tracePt t="74247" x="1541463" y="1692275"/>
          <p14:tracePt t="74260" x="1547813" y="1684338"/>
          <p14:tracePt t="74277" x="1554163" y="1677988"/>
          <p14:tracePt t="74277" x="1566863" y="1658938"/>
          <p14:tracePt t="74293" x="1574800" y="1639888"/>
          <p14:tracePt t="74310" x="1587500" y="1619250"/>
          <p14:tracePt t="74327" x="1587500" y="1606550"/>
          <p14:tracePt t="74344" x="1587500" y="1593850"/>
          <p14:tracePt t="74360" x="1587500" y="1566863"/>
          <p14:tracePt t="74377" x="1587500" y="1554163"/>
          <p14:tracePt t="74393" x="1587500" y="1535113"/>
          <p14:tracePt t="74410" x="1587500" y="1528763"/>
          <p14:tracePt t="74427" x="1587500" y="1516063"/>
          <p14:tracePt t="74443" x="1581150" y="1508125"/>
          <p14:tracePt t="74460" x="1581150" y="1501775"/>
          <p14:tracePt t="74477" x="1574800" y="1489075"/>
          <p14:tracePt t="74493" x="1574800" y="1470025"/>
          <p14:tracePt t="74510" x="1560513" y="1436688"/>
          <p14:tracePt t="74527" x="1554163" y="1404938"/>
          <p14:tracePt t="74543" x="1554163" y="1390650"/>
          <p14:tracePt t="74560" x="1547813" y="1384300"/>
          <p14:tracePt t="74791" x="1554163" y="1390650"/>
          <p14:tracePt t="74799" x="1554163" y="1397000"/>
          <p14:tracePt t="74807" x="1566863" y="1404938"/>
          <p14:tracePt t="74815" x="1574800" y="1417638"/>
          <p14:tracePt t="74827" x="1587500" y="1443038"/>
          <p14:tracePt t="74843" x="1600200" y="1470025"/>
          <p14:tracePt t="74860" x="1619250" y="1482725"/>
          <p14:tracePt t="74876" x="1625600" y="1495425"/>
          <p14:tracePt t="75207" x="1625600" y="1501775"/>
          <p14:tracePt t="75215" x="1639888" y="1508125"/>
          <p14:tracePt t="75216" x="1646238" y="1516063"/>
          <p14:tracePt t="75227" x="1658938" y="1522413"/>
          <p14:tracePt t="75243" x="1692275" y="1535113"/>
          <p14:tracePt t="75260" x="1724025" y="1535113"/>
          <p14:tracePt t="75276" x="1757363" y="1541463"/>
          <p14:tracePt t="75293" x="1803400" y="1541463"/>
          <p14:tracePt t="75309" x="1835150" y="1541463"/>
          <p14:tracePt t="75326" x="1874838" y="1541463"/>
          <p14:tracePt t="75342" x="1965325" y="1541463"/>
          <p14:tracePt t="75359" x="2044700" y="1547813"/>
          <p14:tracePt t="75377" x="2109788" y="1547813"/>
          <p14:tracePt t="75393" x="2168525" y="1547813"/>
          <p14:tracePt t="75409" x="2220913" y="1547813"/>
          <p14:tracePt t="75426" x="2279650" y="1547813"/>
          <p14:tracePt t="75443" x="2325688" y="1547813"/>
          <p14:tracePt t="75460" x="2357438" y="1541463"/>
          <p14:tracePt t="75476" x="2378075" y="1528763"/>
          <p14:tracePt t="75493" x="2390775" y="1516063"/>
          <p14:tracePt t="75509" x="2403475" y="1489075"/>
          <p14:tracePt t="75526" x="2409825" y="1470025"/>
          <p14:tracePt t="75543" x="2403475" y="1443038"/>
          <p14:tracePt t="75560" x="2397125" y="1436688"/>
          <p14:tracePt t="75577" x="2384425" y="1423988"/>
          <p14:tracePt t="75593" x="2378075" y="1411288"/>
          <p14:tracePt t="75609" x="2357438" y="1411288"/>
          <p14:tracePt t="75626" x="2344738" y="1404938"/>
          <p14:tracePt t="75642" x="2325688" y="1404938"/>
          <p14:tracePt t="75659" x="2298700" y="1404938"/>
          <p14:tracePt t="75676" x="2260600" y="1404938"/>
          <p14:tracePt t="75693" x="2220913" y="1404938"/>
          <p14:tracePt t="75709" x="2174875" y="1404938"/>
          <p14:tracePt t="75726" x="2135188" y="1404938"/>
          <p14:tracePt t="75742" x="2051050" y="1404938"/>
          <p14:tracePt t="75759" x="2011363" y="1411288"/>
          <p14:tracePt t="75776" x="1965325" y="1417638"/>
          <p14:tracePt t="75792" x="1927225" y="1423988"/>
          <p14:tracePt t="75809" x="1893888" y="1423988"/>
          <p14:tracePt t="75826" x="1862138" y="1436688"/>
          <p14:tracePt t="75842" x="1835150" y="1436688"/>
          <p14:tracePt t="75859" x="1816100" y="1443038"/>
          <p14:tracePt t="75876" x="1809750" y="1449388"/>
          <p14:tracePt t="75892" x="1795463" y="1449388"/>
          <p14:tracePt t="75909" x="1776413" y="1463675"/>
          <p14:tracePt t="75926" x="1763713" y="1470025"/>
          <p14:tracePt t="75942" x="1744663" y="1482725"/>
          <p14:tracePt t="75959" x="1730375" y="1489075"/>
          <p14:tracePt t="75976" x="1724025" y="1489075"/>
          <p14:tracePt t="75992" x="1717675" y="1495425"/>
          <p14:tracePt t="76009" x="1717675" y="1501775"/>
          <p14:tracePt t="76026" x="1717675" y="1508125"/>
          <p14:tracePt t="76042" x="1717675" y="1516063"/>
          <p14:tracePt t="76059" x="1724025" y="1522413"/>
          <p14:tracePt t="76076" x="1736725" y="1528763"/>
          <p14:tracePt t="76092" x="1757363" y="1541463"/>
          <p14:tracePt t="76109" x="1776413" y="1541463"/>
          <p14:tracePt t="76126" x="1803400" y="1560513"/>
          <p14:tracePt t="76142" x="1847850" y="1574800"/>
          <p14:tracePt t="76142" x="1862138" y="1574800"/>
          <p14:tracePt t="76159" x="1881188" y="1581150"/>
          <p14:tracePt t="76176" x="1920875" y="1581150"/>
          <p14:tracePt t="76192" x="1952625" y="1581150"/>
          <p14:tracePt t="76209" x="1992313" y="1581150"/>
          <p14:tracePt t="76225" x="2024063" y="1581150"/>
          <p14:tracePt t="76242" x="2044700" y="1581150"/>
          <p14:tracePt t="76259" x="2057400" y="1574800"/>
          <p14:tracePt t="76275" x="2063750" y="1574800"/>
          <p14:tracePt t="76903" x="2063750" y="1566863"/>
          <p14:tracePt t="76999" x="2070100" y="1566863"/>
          <p14:tracePt t="77004" x="2070100" y="1554163"/>
          <p14:tracePt t="77011" x="2082800" y="1547813"/>
          <p14:tracePt t="77025" x="2090738" y="1541463"/>
          <p14:tracePt t="77042" x="2097088" y="1528763"/>
          <p14:tracePt t="77059" x="2103438" y="1516063"/>
          <p14:tracePt t="77075" x="2109788" y="1501775"/>
          <p14:tracePt t="77092" x="2116138" y="1495425"/>
          <p14:tracePt t="77109" x="2122488" y="1489075"/>
          <p14:tracePt t="77125" x="2122488" y="1476375"/>
          <p14:tracePt t="77142" x="2128838" y="1463675"/>
          <p14:tracePt t="77159" x="2128838" y="1449388"/>
          <p14:tracePt t="77175" x="2128838" y="1436688"/>
          <p14:tracePt t="77192" x="2128838" y="1430338"/>
          <p14:tracePt t="77209" x="2122488" y="1417638"/>
          <p14:tracePt t="77225" x="2116138" y="1411288"/>
          <p14:tracePt t="77242" x="2116138" y="1397000"/>
          <p14:tracePt t="77259" x="2109788" y="1390650"/>
          <p14:tracePt t="77275" x="2103438" y="1377950"/>
          <p14:tracePt t="77292" x="2097088" y="1365250"/>
          <p14:tracePt t="77308" x="2090738" y="1358900"/>
          <p14:tracePt t="77351" x="2090738" y="1352550"/>
          <p14:tracePt t="77391" x="2082800" y="1352550"/>
          <p14:tracePt t="77399" x="2082800" y="1346200"/>
          <p14:tracePt t="77408" x="2070100" y="1338263"/>
          <p14:tracePt t="77409" x="2070100" y="1331913"/>
          <p14:tracePt t="77425" x="2057400" y="1319213"/>
          <p14:tracePt t="77442" x="2051050" y="1306513"/>
          <p14:tracePt t="77458" x="2044700" y="1300163"/>
          <p14:tracePt t="80936" x="2044700" y="1306513"/>
          <p14:tracePt t="80960" x="2044700" y="1312863"/>
          <p14:tracePt t="80976" x="2044700" y="1319213"/>
          <p14:tracePt t="80984" x="2044700" y="1325563"/>
          <p14:tracePt t="80994" x="2044700" y="1331913"/>
          <p14:tracePt t="81000" x="2051050" y="1331913"/>
          <p14:tracePt t="81008" x="2051050" y="1338263"/>
          <p14:tracePt t="81025" x="2051050" y="1346200"/>
          <p14:tracePt t="81041" x="2044700" y="1352550"/>
          <p14:tracePt t="81058" x="2038350" y="1358900"/>
          <p14:tracePt t="81075" x="2032000" y="1358900"/>
          <p14:tracePt t="81091" x="2024063" y="1365250"/>
          <p14:tracePt t="81108" x="2017713" y="1377950"/>
          <p14:tracePt t="81125" x="1998663" y="1397000"/>
          <p14:tracePt t="81141" x="1973263" y="1411288"/>
          <p14:tracePt t="81158" x="1965325" y="1423988"/>
          <p14:tracePt t="81175" x="1958975" y="1430338"/>
          <p14:tracePt t="81191" x="1933575" y="1443038"/>
          <p14:tracePt t="81208" x="1906588" y="1470025"/>
          <p14:tracePt t="81224" x="1881188" y="1482725"/>
          <p14:tracePt t="81241" x="1847850" y="1489075"/>
          <p14:tracePt t="81258" x="1816100" y="1501775"/>
          <p14:tracePt t="81274" x="1789113" y="1501775"/>
          <p14:tracePt t="81291" x="1782763" y="1501775"/>
          <p14:tracePt t="81308" x="1776413" y="1501775"/>
          <p14:tracePt t="81456" x="1776413" y="1516063"/>
          <p14:tracePt t="81467" x="1776413" y="1528763"/>
          <p14:tracePt t="81467" x="1789113" y="1547813"/>
          <p14:tracePt t="81475" x="1809750" y="1581150"/>
          <p14:tracePt t="81491" x="1835150" y="1600200"/>
          <p14:tracePt t="81508" x="1854200" y="1619250"/>
          <p14:tracePt t="81524" x="1881188" y="1625600"/>
          <p14:tracePt t="81541" x="1912938" y="1625600"/>
          <p14:tracePt t="81558" x="1965325" y="1600200"/>
          <p14:tracePt t="81574" x="1992313" y="1560513"/>
          <p14:tracePt t="81591" x="2005013" y="1501775"/>
          <p14:tracePt t="81608" x="1998663" y="1463675"/>
          <p14:tracePt t="81624" x="1992313" y="1430338"/>
          <p14:tracePt t="81641" x="1979613" y="1423988"/>
          <p14:tracePt t="81658" x="1965325" y="1417638"/>
          <p14:tracePt t="81674" x="1946275" y="1417638"/>
          <p14:tracePt t="81691" x="1900238" y="1436688"/>
          <p14:tracePt t="81708" x="1854200" y="1482725"/>
          <p14:tracePt t="81724" x="1816100" y="1535113"/>
          <p14:tracePt t="81741" x="1795463" y="1581150"/>
          <p14:tracePt t="81758" x="1789113" y="1600200"/>
          <p14:tracePt t="81774" x="1803400" y="1612900"/>
          <p14:tracePt t="81791" x="1841500" y="1633538"/>
          <p14:tracePt t="81808" x="1933575" y="1639888"/>
          <p14:tracePt t="81824" x="1985963" y="1625600"/>
          <p14:tracePt t="81841" x="2011363" y="1612900"/>
          <p14:tracePt t="81858" x="2017713" y="1581150"/>
          <p14:tracePt t="81874" x="2011363" y="1541463"/>
          <p14:tracePt t="81891" x="1979613" y="1482725"/>
          <p14:tracePt t="81908" x="1952625" y="1455738"/>
          <p14:tracePt t="81924" x="1939925" y="1449388"/>
          <p14:tracePt t="81968" x="1939925" y="1455738"/>
          <p14:tracePt t="81976" x="1939925" y="1482725"/>
          <p14:tracePt t="81992" x="1939925" y="1501775"/>
          <p14:tracePt t="81992" x="1939925" y="1522413"/>
          <p14:tracePt t="82008" x="1939925" y="1541463"/>
          <p14:tracePt t="82088" x="1946275" y="1541463"/>
          <p14:tracePt t="82096" x="1946275" y="1535113"/>
          <p14:tracePt t="82104" x="1946275" y="1528763"/>
          <p14:tracePt t="82112" x="1952625" y="1528763"/>
          <p14:tracePt t="83464" x="1958975" y="1528763"/>
          <p14:tracePt t="83480" x="1965325" y="1528763"/>
          <p14:tracePt t="83488" x="1973263" y="1528763"/>
          <p14:tracePt t="83496" x="1979613" y="1528763"/>
          <p14:tracePt t="83507" x="1992313" y="1528763"/>
          <p14:tracePt t="83524" x="2005013" y="1528763"/>
          <p14:tracePt t="83541" x="2024063" y="1535113"/>
          <p14:tracePt t="83557" x="2044700" y="1541463"/>
          <p14:tracePt t="83574" x="2070100" y="1547813"/>
          <p14:tracePt t="83590" x="2097088" y="1560513"/>
          <p14:tracePt t="83607" x="2141538" y="1581150"/>
          <p14:tracePt t="83624" x="2149475" y="1587500"/>
          <p14:tracePt t="83640" x="2155825" y="1587500"/>
          <p14:tracePt t="83720" x="2162175" y="1587500"/>
          <p14:tracePt t="83744" x="2168525" y="1593850"/>
          <p14:tracePt t="83760" x="2181225" y="1600200"/>
          <p14:tracePt t="83768" x="2187575" y="1593850"/>
          <p14:tracePt t="83776" x="2193925" y="1593850"/>
          <p14:tracePt t="83790" x="2201863" y="1593850"/>
          <p14:tracePt t="83792" x="2214563" y="1600200"/>
          <p14:tracePt t="83807" x="2233613" y="1600200"/>
          <p14:tracePt t="83823" x="2266950" y="1593850"/>
          <p14:tracePt t="83840" x="2305050" y="1593850"/>
          <p14:tracePt t="83857" x="2363788" y="1593850"/>
          <p14:tracePt t="83873" x="2403475" y="1593850"/>
          <p14:tracePt t="83890" x="2403475" y="1587500"/>
          <p14:tracePt t="84288" x="2409825" y="1587500"/>
          <p14:tracePt t="84295" x="2409825" y="1600200"/>
          <p14:tracePt t="84312" x="2409825" y="1606550"/>
          <p14:tracePt t="84320" x="2416175" y="1606550"/>
          <p14:tracePt t="84327" x="2422525" y="1606550"/>
          <p14:tracePt t="84340" x="2409825" y="1606550"/>
          <p14:tracePt t="84392" x="2403475" y="1606550"/>
          <p14:tracePt t="84447" x="2409825" y="1606550"/>
          <p14:tracePt t="84463" x="2409825" y="1612900"/>
          <p14:tracePt t="84495" x="2416175" y="1612900"/>
          <p14:tracePt t="84519" x="2430463" y="1612900"/>
          <p14:tracePt t="84529" x="2443163" y="1612900"/>
          <p14:tracePt t="84543" x="2449513" y="1612900"/>
          <p14:tracePt t="84557" x="2462213" y="1612900"/>
          <p14:tracePt t="84559" x="2501900" y="1612900"/>
          <p14:tracePt t="84573" x="2560638" y="1612900"/>
          <p14:tracePt t="84590" x="2625725" y="1619250"/>
          <p14:tracePt t="84607" x="2724150" y="1619250"/>
          <p14:tracePt t="84623" x="2841625" y="1619250"/>
          <p14:tracePt t="84640" x="2913063" y="1619250"/>
          <p14:tracePt t="84656" x="2997200" y="1619250"/>
          <p14:tracePt t="84673" x="3076575" y="1619250"/>
          <p14:tracePt t="84690" x="3167063" y="1619250"/>
          <p14:tracePt t="84706" x="3278188" y="1619250"/>
          <p14:tracePt t="84723" x="3363913" y="1619250"/>
          <p14:tracePt t="84740" x="3429000" y="1619250"/>
          <p14:tracePt t="84756" x="3468688" y="1619250"/>
          <p14:tracePt t="84773" x="3500438" y="1619250"/>
          <p14:tracePt t="84790" x="3521075" y="1619250"/>
          <p14:tracePt t="84807" x="3546475" y="1619250"/>
          <p14:tracePt t="84823" x="3644900" y="1619250"/>
          <p14:tracePt t="84840" x="3722688" y="1619250"/>
          <p14:tracePt t="84856" x="3821113" y="1619250"/>
          <p14:tracePt t="84873" x="3925888" y="1619250"/>
          <p14:tracePt t="84890" x="4043363" y="1619250"/>
          <p14:tracePt t="84906" x="4160838" y="1619250"/>
          <p14:tracePt t="84923" x="4265613" y="1619250"/>
          <p14:tracePt t="84940" x="4368800" y="1619250"/>
          <p14:tracePt t="84956" x="4448175" y="1619250"/>
          <p14:tracePt t="84973" x="4513263" y="1619250"/>
          <p14:tracePt t="84990" x="4546600" y="1612900"/>
          <p14:tracePt t="85006" x="4559300" y="1612900"/>
          <p14:tracePt t="85023" x="4578350" y="1612900"/>
          <p14:tracePt t="85040" x="4597400" y="1612900"/>
          <p14:tracePt t="85056" x="4624388" y="1612900"/>
          <p14:tracePt t="85073" x="4656138" y="1600200"/>
          <p14:tracePt t="85090" x="4695825" y="1600200"/>
          <p14:tracePt t="85106" x="4754563" y="1593850"/>
          <p14:tracePt t="85123" x="4794250" y="1593850"/>
          <p14:tracePt t="85140" x="4840288" y="1587500"/>
          <p14:tracePt t="85156" x="4859338" y="1574800"/>
          <p14:tracePt t="85173" x="4865688" y="1574800"/>
          <p14:tracePt t="85190" x="4878388" y="1574800"/>
          <p14:tracePt t="85206" x="4892675" y="1566863"/>
          <p14:tracePt t="85223" x="4892675" y="1560513"/>
          <p14:tracePt t="85240" x="4899025" y="1554163"/>
          <p14:tracePt t="85311" x="4899025" y="1547813"/>
          <p14:tracePt t="85319" x="4892675" y="1547813"/>
          <p14:tracePt t="85327" x="4884738" y="1547813"/>
          <p14:tracePt t="85335" x="4884738" y="1535113"/>
          <p14:tracePt t="85350" x="4878388" y="1528763"/>
          <p14:tracePt t="85356" x="4872038" y="1516063"/>
          <p14:tracePt t="85373" x="4872038" y="1501775"/>
          <p14:tracePt t="85390" x="4872038" y="1495425"/>
          <p14:tracePt t="85406" x="4865688" y="1489075"/>
          <p14:tracePt t="85527" x="4859338" y="1489075"/>
          <p14:tracePt t="85967" x="4865688" y="1489075"/>
          <p14:tracePt t="85975" x="4878388" y="1489075"/>
          <p14:tracePt t="85991" x="4884738" y="1489075"/>
          <p14:tracePt t="85999" x="4899025" y="1489075"/>
          <p14:tracePt t="86007" x="4937125" y="1489075"/>
          <p14:tracePt t="86023" x="4983163" y="1489075"/>
          <p14:tracePt t="86039" x="5054600" y="1489075"/>
          <p14:tracePt t="86056" x="5113338" y="1489075"/>
          <p14:tracePt t="86073" x="5180013" y="1489075"/>
          <p14:tracePt t="86089" x="5232400" y="1476375"/>
          <p14:tracePt t="86106" x="5316538" y="1455738"/>
          <p14:tracePt t="86123" x="5368925" y="1430338"/>
          <p14:tracePt t="86139" x="5414963" y="1390650"/>
          <p14:tracePt t="86156" x="5446713" y="1365250"/>
          <p14:tracePt t="86173" x="5461000" y="1331913"/>
          <p14:tracePt t="86189" x="5467350" y="1293813"/>
          <p14:tracePt t="86206" x="5467350" y="1247775"/>
          <p14:tracePt t="86223" x="5467350" y="1195388"/>
          <p14:tracePt t="86239" x="5440363" y="1117600"/>
          <p14:tracePt t="86256" x="5421313" y="1084263"/>
          <p14:tracePt t="86272" x="5394325" y="1050925"/>
          <p14:tracePt t="86289" x="5381625" y="1031875"/>
          <p14:tracePt t="86306" x="5368925" y="1025525"/>
          <p14:tracePt t="86322" x="5349875" y="1019175"/>
          <p14:tracePt t="86339" x="5341938" y="1019175"/>
          <p14:tracePt t="86356" x="5316538" y="1012825"/>
          <p14:tracePt t="86373" x="5303838" y="1012825"/>
          <p14:tracePt t="86389" x="5276850" y="1012825"/>
          <p14:tracePt t="86406" x="5257800" y="1012825"/>
          <p14:tracePt t="86422" x="5232400" y="1012825"/>
          <p14:tracePt t="86439" x="5173663" y="1012825"/>
          <p14:tracePt t="86456" x="5121275" y="1012825"/>
          <p14:tracePt t="86472" x="5068888" y="1012825"/>
          <p14:tracePt t="86489" x="5003800" y="1012825"/>
          <p14:tracePt t="86506" x="4930775" y="1012825"/>
          <p14:tracePt t="86522" x="4878388" y="1006475"/>
          <p14:tracePt t="86539" x="4813300" y="998538"/>
          <p14:tracePt t="86556" x="4754563" y="992188"/>
          <p14:tracePt t="86572" x="4689475" y="992188"/>
          <p14:tracePt t="86589" x="4630738" y="992188"/>
          <p14:tracePt t="86606" x="4565650" y="992188"/>
          <p14:tracePt t="86622" x="4506913" y="985838"/>
          <p14:tracePt t="86639" x="4427538" y="985838"/>
          <p14:tracePt t="86656" x="4368800" y="985838"/>
          <p14:tracePt t="86672" x="4303713" y="985838"/>
          <p14:tracePt t="86689" x="4232275" y="985838"/>
          <p14:tracePt t="86706" x="4179888" y="985838"/>
          <p14:tracePt t="86722" x="4127500" y="985838"/>
          <p14:tracePt t="86739" x="4081463" y="985838"/>
          <p14:tracePt t="86756" x="4043363" y="985838"/>
          <p14:tracePt t="86772" x="4010025" y="985838"/>
          <p14:tracePt t="86789" x="3978275" y="985838"/>
          <p14:tracePt t="86806" x="3970338" y="985838"/>
          <p14:tracePt t="87255" x="3957638" y="985838"/>
          <p14:tracePt t="87271" x="3951288" y="985838"/>
          <p14:tracePt t="87279" x="3944938" y="985838"/>
          <p14:tracePt t="87287" x="3932238" y="985838"/>
          <p14:tracePt t="87305" x="3911600" y="985838"/>
          <p14:tracePt t="87306" x="3886200" y="985838"/>
          <p14:tracePt t="87322" x="3852863" y="985838"/>
          <p14:tracePt t="87339" x="3814763" y="985838"/>
          <p14:tracePt t="87355" x="3787775" y="985838"/>
          <p14:tracePt t="87372" x="3768725" y="985838"/>
          <p14:tracePt t="87389" x="3749675" y="985838"/>
          <p14:tracePt t="87406" x="3735388" y="985838"/>
          <p14:tracePt t="87422" x="3729038" y="985838"/>
          <p14:tracePt t="87439" x="3697288" y="979488"/>
          <p14:tracePt t="87455" x="3670300" y="979488"/>
          <p14:tracePt t="87472" x="3644900" y="979488"/>
          <p14:tracePt t="87489" x="3605213" y="979488"/>
          <p14:tracePt t="87505" x="3565525" y="979488"/>
          <p14:tracePt t="87522" x="3527425" y="979488"/>
          <p14:tracePt t="87539" x="3494088" y="979488"/>
          <p14:tracePt t="87555" x="3475038" y="979488"/>
          <p14:tracePt t="87572" x="3448050" y="979488"/>
          <p14:tracePt t="87589" x="3435350" y="979488"/>
          <p14:tracePt t="87605" x="3416300" y="979488"/>
          <p14:tracePt t="87622" x="3403600" y="979488"/>
          <p14:tracePt t="87639" x="3382963" y="979488"/>
          <p14:tracePt t="87655" x="3363913" y="979488"/>
          <p14:tracePt t="87672" x="3336925" y="979488"/>
          <p14:tracePt t="87689" x="3311525" y="979488"/>
          <p14:tracePt t="87705" x="3292475" y="979488"/>
          <p14:tracePt t="87722" x="3271838" y="979488"/>
          <p14:tracePt t="87739" x="3252788" y="979488"/>
          <p14:tracePt t="87755" x="3240088" y="979488"/>
          <p14:tracePt t="87772" x="3233738" y="979488"/>
          <p14:tracePt t="87789" x="3225800" y="979488"/>
          <p14:tracePt t="87805" x="3213100" y="979488"/>
          <p14:tracePt t="87822" x="3206750" y="979488"/>
          <p14:tracePt t="87839" x="3194050" y="979488"/>
          <p14:tracePt t="87855" x="3181350" y="985838"/>
          <p14:tracePt t="87872" x="3167063" y="985838"/>
          <p14:tracePt t="87888" x="3154363" y="985838"/>
          <p14:tracePt t="87905" x="3148013" y="985838"/>
          <p14:tracePt t="87922" x="3135313" y="985838"/>
          <p14:tracePt t="87939" x="3128963" y="985838"/>
          <p14:tracePt t="87955" x="3122613" y="985838"/>
          <p14:tracePt t="87972" x="3116263" y="992188"/>
          <p14:tracePt t="87989" x="3108325" y="998538"/>
          <p14:tracePt t="88005" x="3108325" y="1012825"/>
          <p14:tracePt t="88022" x="3095625" y="1019175"/>
          <p14:tracePt t="88039" x="3089275" y="1031875"/>
          <p14:tracePt t="88055" x="3089275" y="1038225"/>
          <p14:tracePt t="88255" x="3089275" y="1031875"/>
          <p14:tracePt t="88263" x="3095625" y="1025525"/>
          <p14:tracePt t="88271" x="3101975" y="1025525"/>
          <p14:tracePt t="88287" x="3116263" y="1019175"/>
          <p14:tracePt t="88292" x="3128963" y="1012825"/>
          <p14:tracePt t="88305" x="3135313" y="1006475"/>
          <p14:tracePt t="88322" x="3154363" y="992188"/>
          <p14:tracePt t="88338" x="3160713" y="979488"/>
          <p14:tracePt t="88356" x="3181350" y="979488"/>
          <p14:tracePt t="88373" x="3200400" y="966788"/>
          <p14:tracePt t="88389" x="3213100" y="960438"/>
          <p14:tracePt t="88406" x="3225800" y="960438"/>
          <p14:tracePt t="88422" x="3246438" y="954088"/>
          <p14:tracePt t="88439" x="3265488" y="954088"/>
          <p14:tracePt t="88455" x="3298825" y="954088"/>
          <p14:tracePt t="88472" x="3317875" y="954088"/>
          <p14:tracePt t="88488" x="3351213" y="954088"/>
          <p14:tracePt t="88505" x="3376613" y="954088"/>
          <p14:tracePt t="88522" x="3395663" y="954088"/>
          <p14:tracePt t="88538" x="3422650" y="954088"/>
          <p14:tracePt t="88555" x="3435350" y="954088"/>
          <p14:tracePt t="88572" x="3454400" y="960438"/>
          <p14:tracePt t="88588" x="3475038" y="966788"/>
          <p14:tracePt t="88605" x="3487738" y="966788"/>
          <p14:tracePt t="88622" x="3500438" y="973138"/>
          <p14:tracePt t="88638" x="3506788" y="973138"/>
          <p14:tracePt t="88655" x="3533775" y="979488"/>
          <p14:tracePt t="88672" x="3540125" y="985838"/>
          <p14:tracePt t="88711" x="3546475" y="985838"/>
          <p14:tracePt t="88743" x="3552825" y="985838"/>
          <p14:tracePt t="88783" x="3552825" y="992188"/>
          <p14:tracePt t="88815" x="3559175" y="992188"/>
          <p14:tracePt t="88825" x="3565525" y="998538"/>
          <p14:tracePt t="88839" x="3565525" y="1012825"/>
          <p14:tracePt t="88859" x="3573463" y="1012825"/>
          <p14:tracePt t="88859" x="3573463" y="1019175"/>
          <p14:tracePt t="88903" x="3573463" y="1025525"/>
          <p14:tracePt t="90639" x="3586163" y="1025525"/>
          <p14:tracePt t="90647" x="3586163" y="1019175"/>
          <p14:tracePt t="90655" x="3592513" y="1012825"/>
          <p14:tracePt t="90663" x="3598863" y="1012825"/>
          <p14:tracePt t="90671" x="3632200" y="998538"/>
          <p14:tracePt t="90688" x="3657600" y="979488"/>
          <p14:tracePt t="90704" x="3683000" y="973138"/>
          <p14:tracePt t="90721" x="3709988" y="966788"/>
          <p14:tracePt t="90738" x="3735388" y="960438"/>
          <p14:tracePt t="90754" x="3741738" y="960438"/>
          <p14:tracePt t="90771" x="3756025" y="954088"/>
          <p14:tracePt t="90788" x="3768725" y="954088"/>
          <p14:tracePt t="90804" x="3794125" y="954088"/>
          <p14:tracePt t="90821" x="3821113" y="954088"/>
          <p14:tracePt t="90837" x="3867150" y="954088"/>
          <p14:tracePt t="90854" x="3905250" y="954088"/>
          <p14:tracePt t="90871" x="3957638" y="954088"/>
          <p14:tracePt t="90887" x="3984625" y="960438"/>
          <p14:tracePt t="90904" x="4016375" y="973138"/>
          <p14:tracePt t="90921" x="4049713" y="985838"/>
          <p14:tracePt t="90937" x="4081463" y="992188"/>
          <p14:tracePt t="90954" x="4102100" y="998538"/>
          <p14:tracePt t="90971" x="4108450" y="998538"/>
          <p14:tracePt t="90987" x="4114800" y="1006475"/>
          <p14:tracePt t="91004" x="4121150" y="1012825"/>
          <p14:tracePt t="91021" x="4127500" y="1019175"/>
          <p14:tracePt t="91037" x="4114800" y="1019175"/>
          <p14:tracePt t="91054" x="4127500" y="1031875"/>
          <p14:tracePt t="91071" x="4133850" y="1031875"/>
          <p14:tracePt t="91127" x="4133850" y="1038225"/>
          <p14:tracePt t="91135" x="4140200" y="1038225"/>
          <p14:tracePt t="91143" x="4140200" y="1044575"/>
          <p14:tracePt t="91159" x="4148138" y="1058863"/>
          <p14:tracePt t="91171" x="4148138" y="1071563"/>
          <p14:tracePt t="91171" x="4154488" y="1096963"/>
          <p14:tracePt t="91187" x="4167188" y="1123950"/>
          <p14:tracePt t="91204" x="4179888" y="1149350"/>
          <p14:tracePt t="91221" x="4192588" y="1162050"/>
          <p14:tracePt t="91237" x="4219575" y="1182688"/>
          <p14:tracePt t="91254" x="4238625" y="1195388"/>
          <p14:tracePt t="91271" x="4291013" y="1220788"/>
          <p14:tracePt t="91287" x="4324350" y="1227138"/>
          <p14:tracePt t="91304" x="4368800" y="1235075"/>
          <p14:tracePt t="91320" x="4427538" y="1241425"/>
          <p14:tracePt t="91337" x="4467225" y="1247775"/>
          <p14:tracePt t="91354" x="4552950" y="1260475"/>
          <p14:tracePt t="91371" x="4624388" y="1266825"/>
          <p14:tracePt t="91387" x="4689475" y="1266825"/>
          <p14:tracePt t="91404" x="4754563" y="1273175"/>
          <p14:tracePt t="91420" x="4806950" y="1287463"/>
          <p14:tracePt t="91437" x="4859338" y="1287463"/>
          <p14:tracePt t="91454" x="4884738" y="1287463"/>
          <p14:tracePt t="91471" x="4930775" y="1287463"/>
          <p14:tracePt t="91487" x="4945063" y="1279525"/>
          <p14:tracePt t="91504" x="4964113" y="1279525"/>
          <p14:tracePt t="91520" x="4976813" y="1273175"/>
          <p14:tracePt t="91559" x="4983163" y="1273175"/>
          <p14:tracePt t="91575" x="4989513" y="1273175"/>
          <p14:tracePt t="91583" x="4995863" y="1273175"/>
          <p14:tracePt t="91591" x="4995863" y="1260475"/>
          <p14:tracePt t="91604" x="5010150" y="1247775"/>
          <p14:tracePt t="91620" x="5016500" y="1241425"/>
          <p14:tracePt t="91637" x="5022850" y="1220788"/>
          <p14:tracePt t="91654" x="5029200" y="1208088"/>
          <p14:tracePt t="91670" x="5029200" y="1189038"/>
          <p14:tracePt t="91687" x="5022850" y="1182688"/>
          <p14:tracePt t="91704" x="5016500" y="1182688"/>
          <p14:tracePt t="91720" x="5003800" y="1182688"/>
          <p14:tracePt t="91737" x="4995863" y="1176338"/>
          <p14:tracePt t="91754" x="4976813" y="1168400"/>
          <p14:tracePt t="91770" x="4964113" y="1162050"/>
          <p14:tracePt t="91787" x="4951413" y="1162050"/>
          <p14:tracePt t="91804" x="4924425" y="1155700"/>
          <p14:tracePt t="91820" x="4905375" y="1155700"/>
          <p14:tracePt t="91837" x="4878388" y="1149350"/>
          <p14:tracePt t="91854" x="4859338" y="1149350"/>
          <p14:tracePt t="91870" x="4833938" y="1143000"/>
          <p14:tracePt t="91887" x="4794250" y="1136650"/>
          <p14:tracePt t="91904" x="4775200" y="1136650"/>
          <p14:tracePt t="91920" x="4754563" y="1136650"/>
          <p14:tracePt t="91937" x="4735513" y="1130300"/>
          <p14:tracePt t="91954" x="4716463" y="1130300"/>
          <p14:tracePt t="91970" x="4695825" y="1130300"/>
          <p14:tracePt t="91987" x="4676775" y="1130300"/>
          <p14:tracePt t="92004" x="4649788" y="1130300"/>
          <p14:tracePt t="92020" x="4630738" y="1130300"/>
          <p14:tracePt t="92037" x="4611688" y="1130300"/>
          <p14:tracePt t="92054" x="4584700" y="1130300"/>
          <p14:tracePt t="92070" x="4559300" y="1130300"/>
          <p14:tracePt t="92087" x="4513263" y="1130300"/>
          <p14:tracePt t="92104" x="4487863" y="1130300"/>
          <p14:tracePt t="92120" x="4467225" y="1130300"/>
          <p14:tracePt t="92137" x="4435475" y="1136650"/>
          <p14:tracePt t="92154" x="4414838" y="1143000"/>
          <p14:tracePt t="92170" x="4395788" y="1143000"/>
          <p14:tracePt t="92187" x="4376738" y="1143000"/>
          <p14:tracePt t="92203" x="4368800" y="1149350"/>
          <p14:tracePt t="92220" x="4362450" y="1155700"/>
          <p14:tracePt t="92237" x="4356100" y="1155700"/>
          <p14:tracePt t="92254" x="4349750" y="1162050"/>
          <p14:tracePt t="92270" x="4337050" y="1162050"/>
          <p14:tracePt t="92287" x="4324350" y="1168400"/>
          <p14:tracePt t="92303" x="4318000" y="1182688"/>
          <p14:tracePt t="92343" x="4318000" y="1189038"/>
          <p14:tracePt t="92345" x="4310063" y="1189038"/>
          <p14:tracePt t="92354" x="4310063" y="1195388"/>
          <p14:tracePt t="92370" x="4310063" y="1201738"/>
          <p14:tracePt t="92407" x="4318000" y="1208088"/>
          <p14:tracePt t="92423" x="4324350" y="1208088"/>
          <p14:tracePt t="92431" x="4330700" y="1208088"/>
          <p14:tracePt t="92453" x="4343400" y="1214438"/>
          <p14:tracePt t="92454" x="4362450" y="1214438"/>
          <p14:tracePt t="92470" x="4395788" y="1220788"/>
          <p14:tracePt t="92487" x="4448175" y="1220788"/>
          <p14:tracePt t="92503" x="4500563" y="1220788"/>
          <p14:tracePt t="92520" x="4546600" y="1220788"/>
          <p14:tracePt t="92537" x="4591050" y="1220788"/>
          <p14:tracePt t="92554" x="4649788" y="1235075"/>
          <p14:tracePt t="92570" x="4702175" y="1235075"/>
          <p14:tracePt t="92587" x="4748213" y="1235075"/>
          <p14:tracePt t="92603" x="4787900" y="1235075"/>
          <p14:tracePt t="92620" x="4833938" y="1241425"/>
          <p14:tracePt t="92637" x="4872038" y="1241425"/>
          <p14:tracePt t="92653" x="4899025" y="1241425"/>
          <p14:tracePt t="92670" x="4918075" y="1241425"/>
          <p14:tracePt t="92687" x="4930775" y="1241425"/>
          <p14:tracePt t="93703" x="4924425" y="1241425"/>
          <p14:tracePt t="93711" x="4918075" y="1235075"/>
          <p14:tracePt t="93719" x="4918075" y="1227138"/>
          <p14:tracePt t="93727" x="4905375" y="1227138"/>
          <p14:tracePt t="93736" x="4884738" y="1227138"/>
          <p14:tracePt t="93753" x="4865688" y="1220788"/>
          <p14:tracePt t="93770" x="4833938" y="1208088"/>
          <p14:tracePt t="93786" x="4781550" y="1195388"/>
          <p14:tracePt t="93803" x="4716463" y="1162050"/>
          <p14:tracePt t="93820" x="4630738" y="1130300"/>
          <p14:tracePt t="93836" x="4552950" y="1103313"/>
          <p14:tracePt t="93853" x="4487863" y="1084263"/>
          <p14:tracePt t="93870" x="4441825" y="1071563"/>
          <p14:tracePt t="93886" x="4389438" y="1050925"/>
          <p14:tracePt t="93886" x="4362450" y="1050925"/>
          <p14:tracePt t="93903" x="4318000" y="1038225"/>
          <p14:tracePt t="93919" x="4265613" y="1031875"/>
          <p14:tracePt t="93936" x="4213225" y="1019175"/>
          <p14:tracePt t="93953" x="4173538" y="1012825"/>
          <p14:tracePt t="93970" x="4127500" y="998538"/>
          <p14:tracePt t="93986" x="4062413" y="992188"/>
          <p14:tracePt t="94003" x="3997325" y="992188"/>
          <p14:tracePt t="94019" x="3938588" y="992188"/>
          <p14:tracePt t="94036" x="3873500" y="992188"/>
          <p14:tracePt t="94053" x="3833813" y="992188"/>
          <p14:tracePt t="94070" x="3802063" y="992188"/>
          <p14:tracePt t="94086" x="3781425" y="992188"/>
          <p14:tracePt t="94103" x="3768725" y="1006475"/>
          <p14:tracePt t="96416" x="3768725" y="1012825"/>
          <p14:tracePt t="96424" x="3762375" y="1012825"/>
          <p14:tracePt t="96432" x="3762375" y="1019175"/>
          <p14:tracePt t="96440" x="3762375" y="1031875"/>
          <p14:tracePt t="96443" x="3756025" y="1038225"/>
          <p14:tracePt t="96453" x="3749675" y="1050925"/>
          <p14:tracePt t="96470" x="3735388" y="1071563"/>
          <p14:tracePt t="96486" x="3735388" y="1103313"/>
          <p14:tracePt t="96503" x="3729038" y="1143000"/>
          <p14:tracePt t="96520" x="3716338" y="1189038"/>
          <p14:tracePt t="96536" x="3709988" y="1227138"/>
          <p14:tracePt t="96553" x="3697288" y="1260475"/>
          <p14:tracePt t="96569" x="3670300" y="1300163"/>
          <p14:tracePt t="96586" x="3644900" y="1346200"/>
          <p14:tracePt t="96603" x="3632200" y="1377950"/>
          <p14:tracePt t="96619" x="3605213" y="1397000"/>
          <p14:tracePt t="96636" x="3598863" y="1411288"/>
          <p14:tracePt t="96653" x="3592513" y="1423988"/>
          <p14:tracePt t="96669" x="3586163" y="1430338"/>
          <p14:tracePt t="96736" x="3579813" y="1430338"/>
          <p14:tracePt t="96768" x="3573463" y="1430338"/>
          <p14:tracePt t="96776" x="3565525" y="1430338"/>
          <p14:tracePt t="96792" x="3559175" y="1430338"/>
          <p14:tracePt t="96800" x="3552825" y="1430338"/>
          <p14:tracePt t="96806" x="3527425" y="1443038"/>
          <p14:tracePt t="96819" x="3506788" y="1443038"/>
          <p14:tracePt t="96836" x="3494088" y="1449388"/>
          <p14:tracePt t="96853" x="3487738" y="1455738"/>
          <p14:tracePt t="96869" x="3481388" y="1455738"/>
          <p14:tracePt t="96920" x="3481388" y="1463675"/>
          <p14:tracePt t="97016" x="3487738" y="1463675"/>
          <p14:tracePt t="97032" x="3500438" y="1470025"/>
          <p14:tracePt t="97040" x="3506788" y="1470025"/>
          <p14:tracePt t="97053" x="3513138" y="1470025"/>
          <p14:tracePt t="97056" x="3546475" y="1476375"/>
          <p14:tracePt t="97070" x="3579813" y="1482725"/>
          <p14:tracePt t="97086" x="3617913" y="1495425"/>
          <p14:tracePt t="97103" x="3676650" y="1501775"/>
          <p14:tracePt t="97119" x="3741738" y="1516063"/>
          <p14:tracePt t="97136" x="3794125" y="1522413"/>
          <p14:tracePt t="97153" x="3840163" y="1522413"/>
          <p14:tracePt t="97169" x="3905250" y="1528763"/>
          <p14:tracePt t="97186" x="3951288" y="1528763"/>
          <p14:tracePt t="97203" x="3997325" y="1528763"/>
          <p14:tracePt t="97219" x="4037013" y="1528763"/>
          <p14:tracePt t="97236" x="4089400" y="1528763"/>
          <p14:tracePt t="97253" x="4127500" y="1516063"/>
          <p14:tracePt t="97269" x="4167188" y="1501775"/>
          <p14:tracePt t="97286" x="4213225" y="1489075"/>
          <p14:tracePt t="97303" x="4238625" y="1482725"/>
          <p14:tracePt t="97319" x="4278313" y="1463675"/>
          <p14:tracePt t="97336" x="4291013" y="1463675"/>
          <p14:tracePt t="97352" x="4291013" y="1455738"/>
          <p14:tracePt t="97464" x="4284663" y="1455738"/>
          <p14:tracePt t="97472" x="4278313" y="1455738"/>
          <p14:tracePt t="97488" x="4271963" y="1463675"/>
          <p14:tracePt t="97503" x="4259263" y="1463675"/>
          <p14:tracePt t="97503" x="4238625" y="1476375"/>
          <p14:tracePt t="97519" x="4206875" y="1482725"/>
          <p14:tracePt t="97519" x="4198938" y="1482725"/>
          <p14:tracePt t="97536" x="4173538" y="1495425"/>
          <p14:tracePt t="97552" x="4148138" y="1508125"/>
          <p14:tracePt t="97569" x="4114800" y="1522413"/>
          <p14:tracePt t="97586" x="4089400" y="1535113"/>
          <p14:tracePt t="97602" x="4056063" y="1554163"/>
          <p14:tracePt t="97619" x="4030663" y="1554163"/>
          <p14:tracePt t="97636" x="3997325" y="1566863"/>
          <p14:tracePt t="97652" x="3951288" y="1566863"/>
          <p14:tracePt t="97669" x="3905250" y="1574800"/>
          <p14:tracePt t="97686" x="3873500" y="1574800"/>
          <p14:tracePt t="97702" x="3827463" y="1574800"/>
          <p14:tracePt t="97719" x="3794125" y="1574800"/>
          <p14:tracePt t="97736" x="3756025" y="1574800"/>
          <p14:tracePt t="97752" x="3729038" y="1574800"/>
          <p14:tracePt t="97769" x="3697288" y="1574800"/>
          <p14:tracePt t="97786" x="3676650" y="1566863"/>
          <p14:tracePt t="97802" x="3651250" y="1554163"/>
          <p14:tracePt t="97819" x="3638550" y="1554163"/>
          <p14:tracePt t="97836" x="3632200" y="1554163"/>
          <p14:tracePt t="97852" x="3624263" y="1547813"/>
          <p14:tracePt t="97869" x="3617913" y="1547813"/>
          <p14:tracePt t="97886" x="3605213" y="1535113"/>
          <p14:tracePt t="97902" x="3592513" y="1528763"/>
          <p14:tracePt t="97919" x="3586163" y="1528763"/>
          <p14:tracePt t="97936" x="3579813" y="1522413"/>
          <p14:tracePt t="98128" x="3586163" y="1522413"/>
          <p14:tracePt t="98144" x="3592513" y="1522413"/>
          <p14:tracePt t="98160" x="3605213" y="1528763"/>
          <p14:tracePt t="98176" x="3611563" y="1528763"/>
          <p14:tracePt t="98184" x="3617913" y="1528763"/>
          <p14:tracePt t="98184" x="3624263" y="1528763"/>
          <p14:tracePt t="98208" x="3632200" y="1528763"/>
          <p14:tracePt t="98220" x="3638550" y="1528763"/>
          <p14:tracePt t="98224" x="3644900" y="1528763"/>
          <p14:tracePt t="98235" x="3657600" y="1528763"/>
          <p14:tracePt t="98252" x="3670300" y="1528763"/>
          <p14:tracePt t="98269" x="3690938" y="1528763"/>
          <p14:tracePt t="98286" x="3716338" y="1528763"/>
          <p14:tracePt t="98302" x="3729038" y="1528763"/>
          <p14:tracePt t="98319" x="3762375" y="1535113"/>
          <p14:tracePt t="98335" x="3814763" y="1535113"/>
          <p14:tracePt t="98352" x="3846513" y="1535113"/>
          <p14:tracePt t="98369" x="3867150" y="1535113"/>
          <p14:tracePt t="98385" x="3898900" y="1528763"/>
          <p14:tracePt t="98402" x="3925888" y="1522413"/>
          <p14:tracePt t="98419" x="3938588" y="1522413"/>
          <p14:tracePt t="98435" x="3951288" y="1522413"/>
          <p14:tracePt t="98452" x="3957638" y="1522413"/>
          <p14:tracePt t="98469" x="3963988" y="1522413"/>
          <p14:tracePt t="100336" x="3957638" y="1522413"/>
          <p14:tracePt t="100344" x="3957638" y="1528763"/>
          <p14:tracePt t="100360" x="3951288" y="1535113"/>
          <p14:tracePt t="100373" x="3951288" y="1541463"/>
          <p14:tracePt t="100373" x="3938588" y="1560513"/>
          <p14:tracePt t="100385" x="3919538" y="1581150"/>
          <p14:tracePt t="100402" x="3905250" y="1612900"/>
          <p14:tracePt t="100418" x="3860800" y="1646238"/>
          <p14:tracePt t="100435" x="3840163" y="1677988"/>
          <p14:tracePt t="100451" x="3802063" y="1711325"/>
          <p14:tracePt t="100468" x="3768725" y="1744663"/>
          <p14:tracePt t="100485" x="3729038" y="1776413"/>
          <p14:tracePt t="100501" x="3703638" y="1803400"/>
          <p14:tracePt t="100518" x="3657600" y="1822450"/>
          <p14:tracePt t="100535" x="3617913" y="1854200"/>
          <p14:tracePt t="100551" x="3565525" y="1887538"/>
          <p14:tracePt t="100568" x="3521075" y="1906588"/>
          <p14:tracePt t="100585" x="3487738" y="1933575"/>
          <p14:tracePt t="100601" x="3454400" y="1952625"/>
          <p14:tracePt t="100618" x="3422650" y="1979613"/>
          <p14:tracePt t="100635" x="3395663" y="1998663"/>
          <p14:tracePt t="100651" x="3363913" y="2017713"/>
          <p14:tracePt t="100668" x="3344863" y="2038350"/>
          <p14:tracePt t="100684" x="3330575" y="2051050"/>
          <p14:tracePt t="100701" x="3317875" y="2057400"/>
          <p14:tracePt t="100718" x="3311525" y="2063750"/>
          <p14:tracePt t="100734" x="3298825" y="2070100"/>
          <p14:tracePt t="101136" x="3298825" y="2076450"/>
          <p14:tracePt t="101144" x="3292475" y="2082800"/>
          <p14:tracePt t="101152" x="3278188" y="2090738"/>
          <p14:tracePt t="101160" x="3265488" y="2103438"/>
          <p14:tracePt t="101168" x="3252788" y="2116138"/>
          <p14:tracePt t="101184" x="3252788" y="2122488"/>
          <p14:tracePt t="101201" x="3240088" y="2122488"/>
          <p14:tracePt t="101218" x="3233738" y="2128838"/>
          <p14:tracePt t="101234" x="3219450" y="2141538"/>
          <p14:tracePt t="101251" x="3200400" y="2162175"/>
          <p14:tracePt t="101268" x="3175000" y="2181225"/>
          <p14:tracePt t="101284" x="3148013" y="2201863"/>
          <p14:tracePt t="101301" x="3122613" y="2233613"/>
          <p14:tracePt t="101318" x="3108325" y="2260600"/>
          <p14:tracePt t="101334" x="3082925" y="2292350"/>
          <p14:tracePt t="101351" x="3055938" y="2325688"/>
          <p14:tracePt t="101368" x="3049588" y="2351088"/>
          <p14:tracePt t="101384" x="3043238" y="2363788"/>
          <p14:tracePt t="101401" x="3036888" y="2384425"/>
          <p14:tracePt t="101418" x="3024188" y="2403475"/>
          <p14:tracePt t="101434" x="3017838" y="2416175"/>
          <p14:tracePt t="101451" x="3011488" y="2430463"/>
          <p14:tracePt t="101468" x="2997200" y="2449513"/>
          <p14:tracePt t="101484" x="2997200" y="2468563"/>
          <p14:tracePt t="101501" x="2984500" y="2481263"/>
          <p14:tracePt t="101517" x="2978150" y="2508250"/>
          <p14:tracePt t="101534" x="2965450" y="2520950"/>
          <p14:tracePt t="101551" x="2965450" y="2560638"/>
          <p14:tracePt t="101568" x="2959100" y="2579688"/>
          <p14:tracePt t="101584" x="2952750" y="2606675"/>
          <p14:tracePt t="101601" x="2946400" y="2632075"/>
          <p14:tracePt t="101617" x="2938463" y="2644775"/>
          <p14:tracePt t="101634" x="2938463" y="2659063"/>
          <p14:tracePt t="101651" x="2925763" y="2671763"/>
          <p14:tracePt t="101668" x="2925763" y="2690813"/>
          <p14:tracePt t="101684" x="2913063" y="2709863"/>
          <p14:tracePt t="101701" x="2913063" y="2724150"/>
          <p14:tracePt t="101717" x="2913063" y="2743200"/>
          <p14:tracePt t="101734" x="2906713" y="2762250"/>
          <p14:tracePt t="101751" x="2900363" y="2782888"/>
          <p14:tracePt t="101751" x="2900363" y="2789238"/>
          <p14:tracePt t="101768" x="2900363" y="2795588"/>
          <p14:tracePt t="101784" x="2900363" y="2801938"/>
          <p14:tracePt t="104935" x="2900363" y="2808288"/>
          <p14:tracePt t="104943" x="2894013" y="2808288"/>
          <p14:tracePt t="104951" x="2887663" y="2808288"/>
          <p14:tracePt t="104957" x="2887663" y="2814638"/>
          <p14:tracePt t="104967" x="2873375" y="2835275"/>
          <p14:tracePt t="104984" x="2867025" y="2854325"/>
          <p14:tracePt t="105000" x="2867025" y="2867025"/>
          <p14:tracePt t="105016" x="2867025" y="2894013"/>
          <p14:tracePt t="105034" x="2867025" y="2925763"/>
          <p14:tracePt t="105050" x="2867025" y="2946400"/>
          <p14:tracePt t="105066" x="2879725" y="2971800"/>
          <p14:tracePt t="105083" x="2900363" y="2990850"/>
          <p14:tracePt t="105099" x="2932113" y="3011488"/>
          <p14:tracePt t="105116" x="2946400" y="3017838"/>
          <p14:tracePt t="105133" x="2959100" y="3024188"/>
          <p14:tracePt t="105150" x="2978150" y="3030538"/>
          <p14:tracePt t="105166" x="2990850" y="3036888"/>
          <p14:tracePt t="105183" x="3017838" y="3043238"/>
          <p14:tracePt t="105199" x="3030538" y="3049588"/>
          <p14:tracePt t="105216" x="3063875" y="3063875"/>
          <p14:tracePt t="105233" x="3076575" y="3070225"/>
          <p14:tracePt t="105249" x="3116263" y="3082925"/>
          <p14:tracePt t="105266" x="3141663" y="3095625"/>
          <p14:tracePt t="105283" x="3181350" y="3116263"/>
          <p14:tracePt t="105299" x="3200400" y="3122613"/>
          <p14:tracePt t="105316" x="3240088" y="3141663"/>
          <p14:tracePt t="105333" x="3271838" y="3154363"/>
          <p14:tracePt t="105349" x="3298825" y="3160713"/>
          <p14:tracePt t="105366" x="3336925" y="3175000"/>
          <p14:tracePt t="105383" x="3370263" y="3181350"/>
          <p14:tracePt t="105383" x="3382963" y="3181350"/>
          <p14:tracePt t="105400" x="3416300" y="3187700"/>
          <p14:tracePt t="105416" x="3441700" y="3194050"/>
          <p14:tracePt t="105433" x="3462338" y="3200400"/>
          <p14:tracePt t="105449" x="3494088" y="3206750"/>
          <p14:tracePt t="105466" x="3552825" y="3225800"/>
          <p14:tracePt t="105483" x="3586163" y="3219450"/>
          <p14:tracePt t="105499" x="3638550" y="3213100"/>
          <p14:tracePt t="105516" x="3690938" y="3213100"/>
          <p14:tracePt t="105533" x="3735388" y="3213100"/>
          <p14:tracePt t="105549" x="3781425" y="3213100"/>
          <p14:tracePt t="105566" x="3814763" y="3213100"/>
          <p14:tracePt t="105583" x="3852863" y="3225800"/>
          <p14:tracePt t="105583" x="3867150" y="3225800"/>
          <p14:tracePt t="105599" x="3892550" y="3225800"/>
          <p14:tracePt t="105616" x="3919538" y="3225800"/>
          <p14:tracePt t="105633" x="3932238" y="3225800"/>
          <p14:tracePt t="105649" x="3944938" y="3225800"/>
          <p14:tracePt t="105666" x="3951288" y="3225800"/>
          <p14:tracePt t="105682" x="3957638" y="3225800"/>
          <p14:tracePt t="106871" x="3970338" y="3225800"/>
          <p14:tracePt t="106880" x="3984625" y="3233738"/>
          <p14:tracePt t="106887" x="3997325" y="3233738"/>
          <p14:tracePt t="106895" x="4010025" y="3233738"/>
          <p14:tracePt t="106901" x="4030663" y="3233738"/>
          <p14:tracePt t="106916" x="4062413" y="3233738"/>
          <p14:tracePt t="106932" x="4114800" y="3233738"/>
          <p14:tracePt t="106949" x="4160838" y="3233738"/>
          <p14:tracePt t="106965" x="4192588" y="3225800"/>
          <p14:tracePt t="106982" x="4232275" y="3225800"/>
          <p14:tracePt t="106999" x="4278313" y="3219450"/>
          <p14:tracePt t="107015" x="4318000" y="3219450"/>
          <p14:tracePt t="107032" x="4343400" y="3213100"/>
          <p14:tracePt t="107049" x="4368800" y="3213100"/>
          <p14:tracePt t="107065" x="4402138" y="3213100"/>
          <p14:tracePt t="107082" x="4435475" y="3213100"/>
          <p14:tracePt t="107099" x="4473575" y="3206750"/>
          <p14:tracePt t="107115" x="4525963" y="3206750"/>
          <p14:tracePt t="107132" x="4578350" y="3206750"/>
          <p14:tracePt t="107149" x="4656138" y="3200400"/>
          <p14:tracePt t="107165" x="4716463" y="3194050"/>
          <p14:tracePt t="107182" x="4754563" y="3187700"/>
          <p14:tracePt t="107199" x="4840288" y="3175000"/>
          <p14:tracePt t="107215" x="4884738" y="3175000"/>
          <p14:tracePt t="107232" x="4937125" y="3175000"/>
          <p14:tracePt t="107249" x="4983163" y="3175000"/>
          <p14:tracePt t="107266" x="5029200" y="3175000"/>
          <p14:tracePt t="107282" x="5054600" y="3175000"/>
          <p14:tracePt t="107299" x="5081588" y="3181350"/>
          <p14:tracePt t="107315" x="5121275" y="3187700"/>
          <p14:tracePt t="107333" x="5153025" y="3213100"/>
          <p14:tracePt t="107349" x="5192713" y="3252788"/>
          <p14:tracePt t="107365" x="5211763" y="3284538"/>
          <p14:tracePt t="107382" x="5251450" y="3324225"/>
          <p14:tracePt t="107399" x="5283200" y="3363913"/>
          <p14:tracePt t="107415" x="5297488" y="3403600"/>
          <p14:tracePt t="107432" x="5303838" y="3435350"/>
          <p14:tracePt t="107448" x="5303838" y="3454400"/>
          <p14:tracePt t="107465" x="5303838" y="3481388"/>
          <p14:tracePt t="107482" x="5303838" y="3500438"/>
          <p14:tracePt t="107499" x="5297488" y="3533775"/>
          <p14:tracePt t="107515" x="5283200" y="3559175"/>
          <p14:tracePt t="107532" x="5283200" y="3598863"/>
          <p14:tracePt t="107548" x="5264150" y="3663950"/>
          <p14:tracePt t="107565" x="5257800" y="3709988"/>
          <p14:tracePt t="107582" x="5232400" y="3768725"/>
          <p14:tracePt t="107598" x="5224463" y="3814763"/>
          <p14:tracePt t="107615" x="5205413" y="3879850"/>
          <p14:tracePt t="107632" x="5192713" y="3925888"/>
          <p14:tracePt t="107648" x="5186363" y="3957638"/>
          <p14:tracePt t="107665" x="5173663" y="3990975"/>
          <p14:tracePt t="107682" x="5159375" y="4016375"/>
          <p14:tracePt t="107698" x="5146675" y="4043363"/>
          <p14:tracePt t="107715" x="5140325" y="4068763"/>
          <p14:tracePt t="107732" x="5127625" y="4102100"/>
          <p14:tracePt t="107748" x="5121275" y="4121150"/>
          <p14:tracePt t="107765" x="5106988" y="4160838"/>
          <p14:tracePt t="107782" x="5094288" y="4192588"/>
          <p14:tracePt t="107798" x="5081588" y="4225925"/>
          <p14:tracePt t="107815" x="5062538" y="4259263"/>
          <p14:tracePt t="107832" x="5054600" y="4278313"/>
          <p14:tracePt t="107848" x="5048250" y="4297363"/>
          <p14:tracePt t="107865" x="5048250" y="4303713"/>
          <p14:tracePt t="107882" x="5048250" y="4310063"/>
          <p14:tracePt t="111247" x="5048250" y="4303713"/>
          <p14:tracePt t="111263" x="5048250" y="4297363"/>
          <p14:tracePt t="111271" x="5054600" y="4297363"/>
          <p14:tracePt t="111279" x="5054600" y="4291013"/>
          <p14:tracePt t="111303" x="5062538" y="4291013"/>
          <p14:tracePt t="111311" x="5068888" y="4291013"/>
          <p14:tracePt t="111319" x="5075238" y="4284663"/>
          <p14:tracePt t="111330" x="5081588" y="4271963"/>
          <p14:tracePt t="111367" x="5087938" y="4265613"/>
          <p14:tracePt t="111383" x="5094288" y="4259263"/>
          <p14:tracePt t="111391" x="5100638" y="4259263"/>
          <p14:tracePt t="111397" x="5113338" y="4244975"/>
          <p14:tracePt t="111414" x="5121275" y="4232275"/>
          <p14:tracePt t="111430" x="5127625" y="4232275"/>
          <p14:tracePt t="111447" x="5140325" y="4219575"/>
          <p14:tracePt t="111464" x="5153025" y="4213225"/>
          <p14:tracePt t="111480" x="5159375" y="4198938"/>
          <p14:tracePt t="111497" x="5173663" y="4173538"/>
          <p14:tracePt t="111513" x="5186363" y="4133850"/>
          <p14:tracePt t="111530" x="5211763" y="4108450"/>
          <p14:tracePt t="111547" x="5232400" y="4068763"/>
          <p14:tracePt t="111564" x="5270500" y="4016375"/>
          <p14:tracePt t="111580" x="5283200" y="3963988"/>
          <p14:tracePt t="111597" x="5316538" y="3911600"/>
          <p14:tracePt t="111614" x="5316538" y="3852863"/>
          <p14:tracePt t="111630" x="5316538" y="3802063"/>
          <p14:tracePt t="111647" x="5316538" y="3722688"/>
          <p14:tracePt t="111664" x="5316538" y="3676650"/>
          <p14:tracePt t="111680" x="5303838" y="3644900"/>
          <p14:tracePt t="111697" x="5291138" y="3605213"/>
          <p14:tracePt t="111713" x="5276850" y="3573463"/>
          <p14:tracePt t="111730" x="5264150" y="3552825"/>
          <p14:tracePt t="111747" x="5245100" y="3527425"/>
          <p14:tracePt t="111764" x="5218113" y="3494088"/>
          <p14:tracePt t="111780" x="5199063" y="3462338"/>
          <p14:tracePt t="111797" x="5180013" y="3435350"/>
          <p14:tracePt t="111813" x="5153025" y="3403600"/>
          <p14:tracePt t="111830" x="5127625" y="3363913"/>
          <p14:tracePt t="111847" x="5094288" y="3311525"/>
          <p14:tracePt t="111864" x="5062538" y="3284538"/>
          <p14:tracePt t="111880" x="5041900" y="3252788"/>
          <p14:tracePt t="111897" x="5022850" y="3233738"/>
          <p14:tracePt t="111913" x="5003800" y="3219450"/>
          <p14:tracePt t="111930" x="4983163" y="3213100"/>
          <p14:tracePt t="111947" x="4957763" y="3194050"/>
          <p14:tracePt t="111963" x="4937125" y="3175000"/>
          <p14:tracePt t="111980" x="4884738" y="3148013"/>
          <p14:tracePt t="111997" x="4819650" y="3122613"/>
          <p14:tracePt t="112013" x="4760913" y="3095625"/>
          <p14:tracePt t="112030" x="4708525" y="3082925"/>
          <p14:tracePt t="112047" x="4670425" y="3063875"/>
          <p14:tracePt t="112063" x="4649788" y="3055938"/>
          <p14:tracePt t="112080" x="4643438" y="3055938"/>
          <p14:tracePt t="112097" x="4637088" y="3055938"/>
          <p14:tracePt t="114112" x="4630738" y="3055938"/>
          <p14:tracePt t="114120" x="4618038" y="3055938"/>
          <p14:tracePt t="114128" x="4611688" y="3063875"/>
          <p14:tracePt t="114132" x="4584700" y="3082925"/>
          <p14:tracePt t="114147" x="4552950" y="3108325"/>
          <p14:tracePt t="114164" x="4532313" y="3128963"/>
          <p14:tracePt t="114180" x="4479925" y="3175000"/>
          <p14:tracePt t="114197" x="4441825" y="3213100"/>
          <p14:tracePt t="114214" x="4389438" y="3252788"/>
          <p14:tracePt t="114230" x="4318000" y="3292475"/>
          <p14:tracePt t="114247" x="4259263" y="3336925"/>
          <p14:tracePt t="114264" x="4160838" y="3376613"/>
          <p14:tracePt t="114280" x="4108450" y="3395663"/>
          <p14:tracePt t="114297" x="4062413" y="3409950"/>
          <p14:tracePt t="114314" x="4010025" y="3416300"/>
          <p14:tracePt t="114330" x="3957638" y="3416300"/>
          <p14:tracePt t="114347" x="3911600" y="3416300"/>
          <p14:tracePt t="114363" x="3867150" y="3416300"/>
          <p14:tracePt t="114380" x="3821113" y="3416300"/>
          <p14:tracePt t="114397" x="3762375" y="3422650"/>
          <p14:tracePt t="114413" x="3709988" y="3422650"/>
          <p14:tracePt t="114430" x="3663950" y="3422650"/>
          <p14:tracePt t="114447" x="3624263" y="3422650"/>
          <p14:tracePt t="114463" x="3559175" y="3416300"/>
          <p14:tracePt t="114480" x="3527425" y="3409950"/>
          <p14:tracePt t="114497" x="3468688" y="3376613"/>
          <p14:tracePt t="114513" x="3435350" y="3370263"/>
          <p14:tracePt t="114530" x="3409950" y="3363913"/>
          <p14:tracePt t="114547" x="3395663" y="3363913"/>
          <p14:tracePt t="114563" x="3395663" y="3357563"/>
          <p14:tracePt t="114600" x="3389313" y="3351213"/>
          <p14:tracePt t="114616" x="3382963" y="3344863"/>
          <p14:tracePt t="114632" x="3382963" y="3330575"/>
          <p14:tracePt t="114640" x="3382963" y="3324225"/>
          <p14:tracePt t="114648" x="3370263" y="3317875"/>
          <p14:tracePt t="114663" x="3370263" y="3311525"/>
          <p14:tracePt t="114680" x="3370263" y="3305175"/>
          <p14:tracePt t="114752" x="3370263" y="3298825"/>
          <p14:tracePt t="114768" x="3376613" y="3298825"/>
          <p14:tracePt t="114776" x="3376613" y="3292475"/>
          <p14:tracePt t="114784" x="3376613" y="3284538"/>
          <p14:tracePt t="114792" x="3382963" y="3278188"/>
          <p14:tracePt t="114797" x="3389313" y="3265488"/>
          <p14:tracePt t="114813" x="3395663" y="3252788"/>
          <p14:tracePt t="114830" x="3403600" y="3240088"/>
          <p14:tracePt t="114847" x="3403600" y="3233738"/>
          <p14:tracePt t="115360" x="3409950" y="3233738"/>
          <p14:tracePt t="115392" x="3416300" y="3233738"/>
          <p14:tracePt t="115576" x="3422650" y="3233738"/>
          <p14:tracePt t="115616" x="3429000" y="3233738"/>
          <p14:tracePt t="115640" x="3435350" y="3233738"/>
          <p14:tracePt t="115650" x="3441700" y="3233738"/>
          <p14:tracePt t="115680" x="3448050" y="3233738"/>
          <p14:tracePt t="115696" x="3454400" y="3233738"/>
          <p14:tracePt t="115708" x="3462338" y="3233738"/>
          <p14:tracePt t="115725" x="3468688" y="3233738"/>
          <p14:tracePt t="115736" x="3481388" y="3233738"/>
          <p14:tracePt t="115752" x="3487738" y="3233738"/>
          <p14:tracePt t="115760" x="3494088" y="3233738"/>
          <p14:tracePt t="115768" x="3506788" y="3233738"/>
          <p14:tracePt t="115782" x="3521075" y="3225800"/>
          <p14:tracePt t="115796" x="3540125" y="3225800"/>
          <p14:tracePt t="115813" x="3552825" y="3225800"/>
          <p14:tracePt t="115829" x="3565525" y="3225800"/>
          <p14:tracePt t="115846" x="3573463" y="3225800"/>
          <p14:tracePt t="115863" x="3586163" y="3225800"/>
          <p14:tracePt t="115879" x="3605213" y="3225800"/>
          <p14:tracePt t="115896" x="3617913" y="3225800"/>
          <p14:tracePt t="115913" x="3632200" y="3225800"/>
          <p14:tracePt t="115930" x="3644900" y="3225800"/>
          <p14:tracePt t="115946" x="3663950" y="3225800"/>
          <p14:tracePt t="115963" x="3676650" y="3225800"/>
          <p14:tracePt t="115979" x="3683000" y="3225800"/>
          <p14:tracePt t="115996" x="3697288" y="3225800"/>
          <p14:tracePt t="116013" x="3703638" y="3225800"/>
          <p14:tracePt t="116029" x="3716338" y="3225800"/>
          <p14:tracePt t="116046" x="3722688" y="3225800"/>
          <p14:tracePt t="116063" x="3741738" y="3225800"/>
          <p14:tracePt t="116079" x="3762375" y="3225800"/>
          <p14:tracePt t="116096" x="3775075" y="3225800"/>
          <p14:tracePt t="116113" x="3787775" y="3225800"/>
          <p14:tracePt t="116129" x="3802063" y="3225800"/>
          <p14:tracePt t="116146" x="3814763" y="3225800"/>
          <p14:tracePt t="116163" x="3821113" y="3225800"/>
          <p14:tracePt t="116179" x="3833813" y="3225800"/>
          <p14:tracePt t="116196" x="3840163" y="3225800"/>
          <p14:tracePt t="116232" x="3846513" y="3225800"/>
          <p14:tracePt t="116248" x="3852863" y="3225800"/>
          <p14:tracePt t="117150" x="3860800" y="3233738"/>
          <p14:tracePt t="117176" x="3873500" y="3240088"/>
          <p14:tracePt t="117184" x="3886200" y="3246438"/>
          <p14:tracePt t="117192" x="3898900" y="3252788"/>
          <p14:tracePt t="117200" x="3925888" y="3271838"/>
          <p14:tracePt t="117212" x="3963988" y="3298825"/>
          <p14:tracePt t="117229" x="4022725" y="3336925"/>
          <p14:tracePt t="117246" x="4062413" y="3363913"/>
          <p14:tracePt t="117262" x="4114800" y="3389313"/>
          <p14:tracePt t="117279" x="4179888" y="3422650"/>
          <p14:tracePt t="117296" x="4238625" y="3475038"/>
          <p14:tracePt t="117313" x="4265613" y="3500438"/>
          <p14:tracePt t="117329" x="4291013" y="3521075"/>
          <p14:tracePt t="117346" x="4297363" y="3527425"/>
          <p14:tracePt t="117362" x="4297363" y="3533775"/>
          <p14:tracePt t="117416" x="4297363" y="3540125"/>
          <p14:tracePt t="117424" x="4291013" y="3540125"/>
          <p14:tracePt t="117430" x="4284663" y="3540125"/>
          <p14:tracePt t="117445" x="4278313" y="3546475"/>
          <p14:tracePt t="117446" x="4265613" y="3552825"/>
          <p14:tracePt t="117462" x="4244975" y="3559175"/>
          <p14:tracePt t="117479" x="4219575" y="3565525"/>
          <p14:tracePt t="117495" x="4173538" y="3565525"/>
          <p14:tracePt t="117512" x="4154488" y="3565525"/>
          <p14:tracePt t="117529" x="4133850" y="3565525"/>
          <p14:tracePt t="117545" x="4127500" y="3573463"/>
          <p14:tracePt t="117688" x="4133850" y="3573463"/>
          <p14:tracePt t="117688" x="4154488" y="3573463"/>
          <p14:tracePt t="117704" x="4179888" y="3579813"/>
          <p14:tracePt t="117712" x="4219575" y="3579813"/>
          <p14:tracePt t="117720" x="4297363" y="3592513"/>
          <p14:tracePt t="117729" x="4383088" y="3611563"/>
          <p14:tracePt t="117745" x="4460875" y="3617913"/>
          <p14:tracePt t="117762" x="4506913" y="3617913"/>
          <p14:tracePt t="117779" x="4513263" y="3617913"/>
          <p14:tracePt t="117848" x="4500563" y="3617913"/>
          <p14:tracePt t="117860" x="4487863" y="3617913"/>
          <p14:tracePt t="117864" x="4467225" y="3617913"/>
          <p14:tracePt t="117872" x="4435475" y="3617913"/>
          <p14:tracePt t="117880" x="4368800" y="3624263"/>
          <p14:tracePt t="117895" x="4232275" y="3624263"/>
          <p14:tracePt t="117912" x="4140200" y="3632200"/>
          <p14:tracePt t="117929" x="4081463" y="3632200"/>
          <p14:tracePt t="117945" x="4043363" y="3632200"/>
          <p14:tracePt t="117962" x="4030663" y="3632200"/>
          <p14:tracePt t="118072" x="4037013" y="3632200"/>
          <p14:tracePt t="118080" x="4056063" y="3632200"/>
          <p14:tracePt t="118095" x="4114800" y="3644900"/>
          <p14:tracePt t="118096" x="4213225" y="3651250"/>
          <p14:tracePt t="118112" x="4324350" y="3663950"/>
          <p14:tracePt t="118129" x="4454525" y="3670300"/>
          <p14:tracePt t="118145" x="4578350" y="3676650"/>
          <p14:tracePt t="118162" x="4722813" y="3690938"/>
          <p14:tracePt t="118179" x="4826000" y="3697288"/>
          <p14:tracePt t="118195" x="4872038" y="3676650"/>
          <p14:tracePt t="118212" x="4899025" y="3676650"/>
          <p14:tracePt t="120063" x="4884738" y="3676650"/>
          <p14:tracePt t="120079" x="4865688" y="3676650"/>
          <p14:tracePt t="120079" x="4806950" y="3676650"/>
          <p14:tracePt t="120095" x="4748213" y="3676650"/>
          <p14:tracePt t="120111" x="4591050" y="3676650"/>
          <p14:tracePt t="120128" x="4448175" y="3670300"/>
          <p14:tracePt t="120145" x="4310063" y="3670300"/>
          <p14:tracePt t="120161" x="4167188" y="3670300"/>
          <p14:tracePt t="120178" x="4049713" y="3670300"/>
          <p14:tracePt t="120194" x="3944938" y="3670300"/>
          <p14:tracePt t="120211" x="3840163" y="3670300"/>
          <p14:tracePt t="120228" x="3749675" y="3670300"/>
          <p14:tracePt t="120244" x="3663950" y="3670300"/>
          <p14:tracePt t="120261" x="3611563" y="3670300"/>
          <p14:tracePt t="120278" x="3565525" y="3670300"/>
          <p14:tracePt t="120294" x="3533775" y="3670300"/>
          <p14:tracePt t="120311" x="3487738" y="3670300"/>
          <p14:tracePt t="120328" x="3454400" y="3670300"/>
          <p14:tracePt t="120344" x="3435350" y="3670300"/>
          <p14:tracePt t="120361" x="3409950" y="3670300"/>
          <p14:tracePt t="120378" x="3403600" y="3676650"/>
          <p14:tracePt t="120394" x="3389313" y="3676650"/>
          <p14:tracePt t="122559" x="3395663" y="3676650"/>
          <p14:tracePt t="122599" x="3403600" y="3670300"/>
          <p14:tracePt t="122616" x="3416300" y="3663950"/>
          <p14:tracePt t="122616" x="3422650" y="3663950"/>
          <p14:tracePt t="122627" x="3441700" y="3663950"/>
          <p14:tracePt t="122643" x="3481388" y="3644900"/>
          <p14:tracePt t="122660" x="3521075" y="3624263"/>
          <p14:tracePt t="122677" x="3559175" y="3598863"/>
          <p14:tracePt t="122693" x="3617913" y="3573463"/>
          <p14:tracePt t="122710" x="3657600" y="3559175"/>
          <p14:tracePt t="122727" x="3697288" y="3527425"/>
          <p14:tracePt t="122743" x="3716338" y="3513138"/>
          <p14:tracePt t="122760" x="3729038" y="3494088"/>
          <p14:tracePt t="122777" x="3741738" y="3475038"/>
          <p14:tracePt t="122793" x="3762375" y="3454400"/>
          <p14:tracePt t="122810" x="3768725" y="3429000"/>
          <p14:tracePt t="122827" x="3775075" y="3403600"/>
          <p14:tracePt t="122843" x="3775075" y="3382963"/>
          <p14:tracePt t="122860" x="3787775" y="3363913"/>
          <p14:tracePt t="122877" x="3787775" y="3351213"/>
          <p14:tracePt t="122893" x="3787775" y="3336925"/>
          <p14:tracePt t="122910" x="3787775" y="3317875"/>
          <p14:tracePt t="122927" x="3787775" y="3292475"/>
          <p14:tracePt t="122943" x="3787775" y="3278188"/>
          <p14:tracePt t="123359" x="3781425" y="3284538"/>
          <p14:tracePt t="123367" x="3775075" y="3292475"/>
          <p14:tracePt t="123372" x="3775075" y="3305175"/>
          <p14:tracePt t="123377" x="3756025" y="3336925"/>
          <p14:tracePt t="123393" x="3741738" y="3351213"/>
          <p14:tracePt t="123410" x="3716338" y="3389313"/>
          <p14:tracePt t="123427" x="3703638" y="3435350"/>
          <p14:tracePt t="123443" x="3683000" y="3481388"/>
          <p14:tracePt t="123460" x="3663950" y="3533775"/>
          <p14:tracePt t="123477" x="3644900" y="3586163"/>
          <p14:tracePt t="123493" x="3632200" y="3632200"/>
          <p14:tracePt t="123510" x="3624263" y="3676650"/>
          <p14:tracePt t="123526" x="3605213" y="3722688"/>
          <p14:tracePt t="123543" x="3598863" y="3775075"/>
          <p14:tracePt t="123560" x="3586163" y="3827463"/>
          <p14:tracePt t="123577" x="3573463" y="3879850"/>
          <p14:tracePt t="123593" x="3573463" y="3970338"/>
          <p14:tracePt t="123610" x="3565525" y="4030663"/>
          <p14:tracePt t="123626" x="3565525" y="4114800"/>
          <p14:tracePt t="123643" x="3565525" y="4186238"/>
          <p14:tracePt t="123660" x="3565525" y="4244975"/>
          <p14:tracePt t="123676" x="3565525" y="4310063"/>
          <p14:tracePt t="123693" x="3565525" y="4362450"/>
          <p14:tracePt t="123710" x="3565525" y="4402138"/>
          <p14:tracePt t="123726" x="3565525" y="4448175"/>
          <p14:tracePt t="123743" x="3573463" y="4513263"/>
          <p14:tracePt t="123760" x="3573463" y="4532313"/>
          <p14:tracePt t="123776" x="3573463" y="4565650"/>
          <p14:tracePt t="123793" x="3573463" y="4584700"/>
          <p14:tracePt t="123810" x="3559175" y="4591050"/>
          <p14:tracePt t="123826" x="3546475" y="4597400"/>
          <p14:tracePt t="123843" x="3521075" y="4605338"/>
          <p14:tracePt t="123860" x="3475038" y="4611688"/>
          <p14:tracePt t="123876" x="3416300" y="4618038"/>
          <p14:tracePt t="123893" x="3363913" y="4618038"/>
          <p14:tracePt t="123910" x="3317875" y="4618038"/>
          <p14:tracePt t="123926" x="3271838" y="4618038"/>
          <p14:tracePt t="123943" x="3240088" y="4618038"/>
          <p14:tracePt t="123960" x="3233738" y="4618038"/>
          <p14:tracePt t="124079" x="3240088" y="4618038"/>
          <p14:tracePt t="124087" x="3252788" y="4611688"/>
          <p14:tracePt t="124101" x="3271838" y="4611688"/>
          <p14:tracePt t="124101" x="3292475" y="4611688"/>
          <p14:tracePt t="124110" x="3351213" y="4605338"/>
          <p14:tracePt t="124126" x="3429000" y="4605338"/>
          <p14:tracePt t="124143" x="3586163" y="4605338"/>
          <p14:tracePt t="124160" x="3683000" y="4605338"/>
          <p14:tracePt t="124176" x="3781425" y="4605338"/>
          <p14:tracePt t="124193" x="3879850" y="4605338"/>
          <p14:tracePt t="124210" x="3970338" y="4605338"/>
          <p14:tracePt t="124226" x="4089400" y="4605338"/>
          <p14:tracePt t="124243" x="4192588" y="4605338"/>
          <p14:tracePt t="124260" x="4291013" y="4605338"/>
          <p14:tracePt t="124276" x="4383088" y="4605338"/>
          <p14:tracePt t="124293" x="4427538" y="4605338"/>
          <p14:tracePt t="124310" x="4441825" y="4605338"/>
          <p14:tracePt t="124326" x="4448175" y="4605338"/>
          <p14:tracePt t="127471" x="4448175" y="4597400"/>
          <p14:tracePt t="127479" x="4473575" y="4591050"/>
          <p14:tracePt t="127495" x="4487863" y="4584700"/>
          <p14:tracePt t="127497" x="4513263" y="4572000"/>
          <p14:tracePt t="127508" x="4552950" y="4546600"/>
          <p14:tracePt t="127525" x="4605338" y="4506913"/>
          <p14:tracePt t="127542" x="4656138" y="4454525"/>
          <p14:tracePt t="127558" x="4708525" y="4383088"/>
          <p14:tracePt t="127575" x="4741863" y="4297363"/>
          <p14:tracePt t="127591" x="4754563" y="4219575"/>
          <p14:tracePt t="127608" x="4754563" y="4160838"/>
          <p14:tracePt t="127625" x="4735513" y="4089400"/>
          <p14:tracePt t="127642" x="4708525" y="4016375"/>
          <p14:tracePt t="127658" x="4664075" y="3938588"/>
          <p14:tracePt t="127675" x="4597400" y="3867150"/>
          <p14:tracePt t="127692" x="4538663" y="3794125"/>
          <p14:tracePt t="127708" x="4467225" y="3722688"/>
          <p14:tracePt t="127725" x="4402138" y="3676650"/>
          <p14:tracePt t="127742" x="4349750" y="3638550"/>
          <p14:tracePt t="127758" x="4297363" y="3617913"/>
          <p14:tracePt t="127775" x="4213225" y="3552825"/>
          <p14:tracePt t="127791" x="4173538" y="3533775"/>
          <p14:tracePt t="127808" x="4127500" y="3521075"/>
          <p14:tracePt t="127825" x="4075113" y="3500438"/>
          <p14:tracePt t="127841" x="4010025" y="3468688"/>
          <p14:tracePt t="127858" x="3911600" y="3448050"/>
          <p14:tracePt t="127875" x="3781425" y="3435350"/>
          <p14:tracePt t="127891" x="3644900" y="3416300"/>
          <p14:tracePt t="127908" x="3513138" y="3409950"/>
          <p14:tracePt t="127925" x="3351213" y="3403600"/>
          <p14:tracePt t="127941" x="3175000" y="3382963"/>
          <p14:tracePt t="127958" x="2997200" y="3330575"/>
          <p14:tracePt t="127975" x="2776538" y="3265488"/>
          <p14:tracePt t="127991" x="2560638" y="3154363"/>
          <p14:tracePt t="128008" x="2436813" y="3076575"/>
          <p14:tracePt t="128025" x="2338388" y="2978150"/>
          <p14:tracePt t="128042" x="2266950" y="2867025"/>
          <p14:tracePt t="128058" x="2208213" y="2736850"/>
          <p14:tracePt t="128075" x="2168525" y="2579688"/>
          <p14:tracePt t="128091" x="2155825" y="2481263"/>
          <p14:tracePt t="128108" x="2128838" y="2338388"/>
          <p14:tracePt t="128125" x="2116138" y="2214563"/>
          <p14:tracePt t="128141" x="2103438" y="2109788"/>
          <p14:tracePt t="128158" x="2057400" y="1998663"/>
          <p14:tracePt t="128175" x="2017713" y="1881188"/>
          <p14:tracePt t="128191" x="1992313" y="1816100"/>
          <p14:tracePt t="128208" x="1979613" y="1770063"/>
          <p14:tracePt t="128225" x="1965325" y="1730375"/>
          <p14:tracePt t="128241" x="1952625" y="1698625"/>
          <p14:tracePt t="128258" x="1952625" y="1671638"/>
          <p14:tracePt t="128275" x="1952625" y="1639888"/>
          <p14:tracePt t="128291" x="1946275" y="1606550"/>
          <p14:tracePt t="128308" x="1939925" y="1574800"/>
          <p14:tracePt t="128325" x="1933575" y="1535113"/>
          <p14:tracePt t="128341" x="1927225" y="1482725"/>
          <p14:tracePt t="128358" x="1927225" y="1430338"/>
          <p14:tracePt t="128375" x="1927225" y="1352550"/>
          <p14:tracePt t="128391" x="1927225" y="1300163"/>
          <p14:tracePt t="128408" x="1927225" y="1260475"/>
          <p14:tracePt t="128425" x="1927225" y="1227138"/>
          <p14:tracePt t="128441" x="1927225" y="1201738"/>
          <p14:tracePt t="128458" x="1927225" y="1195388"/>
          <p14:tracePt t="128475" x="1927225" y="1189038"/>
          <p14:tracePt t="128743" x="1927225" y="1195388"/>
          <p14:tracePt t="128751" x="1933575" y="1208088"/>
          <p14:tracePt t="128759" x="1939925" y="1214438"/>
          <p14:tracePt t="128767" x="1946275" y="1220788"/>
          <p14:tracePt t="128775" x="1998663" y="1287463"/>
          <p14:tracePt t="128791" x="2038350" y="1338263"/>
          <p14:tracePt t="128808" x="2082800" y="1397000"/>
          <p14:tracePt t="128824" x="2128838" y="1455738"/>
          <p14:tracePt t="128841" x="2193925" y="1508125"/>
          <p14:tracePt t="128858" x="2252663" y="1574800"/>
          <p14:tracePt t="128874" x="2319338" y="1646238"/>
          <p14:tracePt t="128891" x="2390775" y="1724025"/>
          <p14:tracePt t="128908" x="2443163" y="1803400"/>
          <p14:tracePt t="128924" x="2495550" y="1881188"/>
          <p14:tracePt t="128941" x="2533650" y="1946275"/>
          <p14:tracePt t="128958" x="2579688" y="2032000"/>
          <p14:tracePt t="128974" x="2644775" y="2168525"/>
          <p14:tracePt t="128991" x="2690813" y="2252663"/>
          <p14:tracePt t="129008" x="2730500" y="2338388"/>
          <p14:tracePt t="129024" x="2782888" y="2409825"/>
          <p14:tracePt t="129041" x="2847975" y="2481263"/>
          <p14:tracePt t="129058" x="2900363" y="2540000"/>
          <p14:tracePt t="129074" x="2938463" y="2606675"/>
          <p14:tracePt t="129091" x="2990850" y="2678113"/>
          <p14:tracePt t="129108" x="3043238" y="2762250"/>
          <p14:tracePt t="129124" x="3082925" y="2841625"/>
          <p14:tracePt t="129141" x="3122613" y="2900363"/>
          <p14:tracePt t="129158" x="3154363" y="2965450"/>
          <p14:tracePt t="129174" x="3160713" y="3005138"/>
          <p14:tracePt t="129174" x="3175000" y="3024188"/>
          <p14:tracePt t="129191" x="3200400" y="3082925"/>
          <p14:tracePt t="129208" x="3213100" y="3128963"/>
          <p14:tracePt t="129224" x="3225800" y="3167063"/>
          <p14:tracePt t="129241" x="3252788" y="3194050"/>
          <p14:tracePt t="129258" x="3259138" y="3200400"/>
          <p14:tracePt t="130063" x="3265488" y="3200400"/>
          <p14:tracePt t="130067" x="3271838" y="3200400"/>
          <p14:tracePt t="130074" x="3292475" y="3206750"/>
          <p14:tracePt t="130091" x="3305175" y="3206750"/>
          <p14:tracePt t="130107" x="3324225" y="3206750"/>
          <p14:tracePt t="130124" x="3344863" y="3206750"/>
          <p14:tracePt t="130141" x="3370263" y="3213100"/>
          <p14:tracePt t="130157" x="3389313" y="3219450"/>
          <p14:tracePt t="130174" x="3409950" y="3219450"/>
          <p14:tracePt t="130190" x="3448050" y="3219450"/>
          <p14:tracePt t="130207" x="3475038" y="3219450"/>
          <p14:tracePt t="130224" x="3500438" y="3225800"/>
          <p14:tracePt t="130241" x="3540125" y="3225800"/>
          <p14:tracePt t="130257" x="3565525" y="3225800"/>
          <p14:tracePt t="130274" x="3598863" y="3225800"/>
          <p14:tracePt t="130291" x="3632200" y="3233738"/>
          <p14:tracePt t="130307" x="3657600" y="3233738"/>
          <p14:tracePt t="130324" x="3683000" y="3233738"/>
          <p14:tracePt t="130341" x="3709988" y="3233738"/>
          <p14:tracePt t="130357" x="3735388" y="3233738"/>
          <p14:tracePt t="130374" x="3762375" y="3233738"/>
          <p14:tracePt t="130390" x="3808413" y="3225800"/>
          <p14:tracePt t="130407" x="3833813" y="3225800"/>
          <p14:tracePt t="130424" x="3867150" y="3225800"/>
          <p14:tracePt t="130440" x="3879850" y="3219450"/>
          <p14:tracePt t="130457" x="3898900" y="3219450"/>
          <p14:tracePt t="130474" x="3911600" y="3219450"/>
          <p14:tracePt t="130491" x="3919538" y="3219450"/>
          <p14:tracePt t="130507" x="3925888" y="3213100"/>
          <p14:tracePt t="130524" x="3944938" y="3213100"/>
          <p14:tracePt t="130540" x="3951288" y="3206750"/>
          <p14:tracePt t="130557" x="3978275" y="3200400"/>
          <p14:tracePt t="130574" x="3990975" y="3194050"/>
          <p14:tracePt t="130590" x="4010025" y="3187700"/>
          <p14:tracePt t="130607" x="4022725" y="3181350"/>
          <p14:tracePt t="130624" x="4030663" y="3175000"/>
          <p14:tracePt t="130640" x="4043363" y="3167063"/>
          <p14:tracePt t="130657" x="4043363" y="3154363"/>
          <p14:tracePt t="130674" x="4049713" y="3141663"/>
          <p14:tracePt t="130690" x="4049713" y="3135313"/>
          <p14:tracePt t="130707" x="4043363" y="3128963"/>
          <p14:tracePt t="130724" x="4037013" y="3128963"/>
          <p14:tracePt t="130740" x="4022725" y="3116263"/>
          <p14:tracePt t="130757" x="4016375" y="3108325"/>
          <p14:tracePt t="130774" x="3997325" y="3101975"/>
          <p14:tracePt t="130790" x="3984625" y="3089275"/>
          <p14:tracePt t="130807" x="3978275" y="3082925"/>
          <p14:tracePt t="130824" x="3963988" y="3070225"/>
          <p14:tracePt t="130840" x="3944938" y="3063875"/>
          <p14:tracePt t="130857" x="3938588" y="3055938"/>
          <p14:tracePt t="130874" x="3925888" y="3049588"/>
          <p14:tracePt t="130890" x="3911600" y="3043238"/>
          <p14:tracePt t="130907" x="3892550" y="3036888"/>
          <p14:tracePt t="130924" x="3879850" y="3030538"/>
          <p14:tracePt t="130940" x="3867150" y="3030538"/>
          <p14:tracePt t="130958" x="3860800" y="3024188"/>
          <p14:tracePt t="130975" x="3840163" y="3017838"/>
          <p14:tracePt t="130991" x="3814763" y="3017838"/>
          <p14:tracePt t="131008" x="3794125" y="3017838"/>
          <p14:tracePt t="131025" x="3775075" y="3017838"/>
          <p14:tracePt t="131041" x="3756025" y="3011488"/>
          <p14:tracePt t="131058" x="3729038" y="3011488"/>
          <p14:tracePt t="131075" x="3697288" y="3011488"/>
          <p14:tracePt t="131091" x="3663950" y="3011488"/>
          <p14:tracePt t="131108" x="3638550" y="3011488"/>
          <p14:tracePt t="131124" x="3611563" y="3011488"/>
          <p14:tracePt t="131141" x="3579813" y="3011488"/>
          <p14:tracePt t="131158" x="3546475" y="3011488"/>
          <p14:tracePt t="131175" x="3527425" y="3011488"/>
          <p14:tracePt t="131191" x="3500438" y="3011488"/>
          <p14:tracePt t="131208" x="3487738" y="3011488"/>
          <p14:tracePt t="131224" x="3475038" y="3011488"/>
          <p14:tracePt t="131241" x="3468688" y="3011488"/>
          <p14:tracePt t="131258" x="3454400" y="3011488"/>
          <p14:tracePt t="131275" x="3441700" y="3011488"/>
          <p14:tracePt t="131291" x="3422650" y="3011488"/>
          <p14:tracePt t="131308" x="3395663" y="3011488"/>
          <p14:tracePt t="131324" x="3382963" y="3011488"/>
          <p14:tracePt t="131341" x="3370263" y="3017838"/>
          <p14:tracePt t="131358" x="3351213" y="3017838"/>
          <p14:tracePt t="131375" x="3330575" y="3017838"/>
          <p14:tracePt t="131391" x="3317875" y="3024188"/>
          <p14:tracePt t="131408" x="3292475" y="3043238"/>
          <p14:tracePt t="131424" x="3271838" y="3049588"/>
          <p14:tracePt t="131441" x="3259138" y="3063875"/>
          <p14:tracePt t="131458" x="3246438" y="3076575"/>
          <p14:tracePt t="131474" x="3240088" y="3089275"/>
          <p14:tracePt t="131491" x="3233738" y="3101975"/>
          <p14:tracePt t="131508" x="3233738" y="3122613"/>
          <p14:tracePt t="131544" x="3233738" y="3128963"/>
          <p14:tracePt t="131560" x="3233738" y="3135313"/>
          <p14:tracePt t="131584" x="3233738" y="3141663"/>
          <p14:tracePt t="131594" x="3240088" y="3148013"/>
          <p14:tracePt t="131594" x="3246438" y="3148013"/>
          <p14:tracePt t="131608" x="3259138" y="3160713"/>
          <p14:tracePt t="131624" x="3278188" y="3167063"/>
          <p14:tracePt t="131641" x="3298825" y="3167063"/>
          <p14:tracePt t="131658" x="3311525" y="3175000"/>
          <p14:tracePt t="131674" x="3344863" y="3187700"/>
          <p14:tracePt t="131691" x="3370263" y="3187700"/>
          <p14:tracePt t="131708" x="3409950" y="3187700"/>
          <p14:tracePt t="131724" x="3448050" y="3194050"/>
          <p14:tracePt t="131741" x="3487738" y="3194050"/>
          <p14:tracePt t="131758" x="3513138" y="3194050"/>
          <p14:tracePt t="131774" x="3546475" y="3200400"/>
          <p14:tracePt t="131791" x="3559175" y="3200400"/>
          <p14:tracePt t="131807" x="3598863" y="3200400"/>
          <p14:tracePt t="131824" x="3617913" y="3200400"/>
          <p14:tracePt t="131841" x="3644900" y="3200400"/>
          <p14:tracePt t="131858" x="3676650" y="3200400"/>
          <p14:tracePt t="131874" x="3703638" y="3200400"/>
          <p14:tracePt t="131891" x="3722688" y="3200400"/>
          <p14:tracePt t="131907" x="3749675" y="3200400"/>
          <p14:tracePt t="131924" x="3762375" y="3200400"/>
          <p14:tracePt t="131941" x="3775075" y="3200400"/>
          <p14:tracePt t="131958" x="3794125" y="3200400"/>
          <p14:tracePt t="131974" x="3802063" y="3200400"/>
          <p14:tracePt t="131991" x="3808413" y="3200400"/>
          <p14:tracePt t="132007" x="3821113" y="3200400"/>
          <p14:tracePt t="132048" x="3827463" y="3200400"/>
          <p14:tracePt t="134544" x="3821113" y="3200400"/>
          <p14:tracePt t="134559" x="3814763" y="3200400"/>
          <p14:tracePt t="134576" x="3808413" y="3206750"/>
          <p14:tracePt t="134592" x="3802063" y="3206750"/>
          <p14:tracePt t="134608" x="3794125" y="3213100"/>
          <p14:tracePt t="134616" x="3787775" y="3213100"/>
          <p14:tracePt t="134624" x="3775075" y="3213100"/>
          <p14:tracePt t="134640" x="3762375" y="3219450"/>
          <p14:tracePt t="134656" x="3749675" y="3219450"/>
          <p14:tracePt t="134673" x="3716338" y="3219450"/>
          <p14:tracePt t="134690" x="3690938" y="3225800"/>
          <p14:tracePt t="134706" x="3651250" y="3240088"/>
          <p14:tracePt t="134723" x="3592513" y="3240088"/>
          <p14:tracePt t="134740" x="3546475" y="3246438"/>
          <p14:tracePt t="134756" x="3500438" y="3252788"/>
          <p14:tracePt t="134773" x="3448050" y="3252788"/>
          <p14:tracePt t="134790" x="3403600" y="3259138"/>
          <p14:tracePt t="134806" x="3363913" y="3259138"/>
          <p14:tracePt t="134823" x="3317875" y="3259138"/>
          <p14:tracePt t="134840" x="3298825" y="3259138"/>
          <p14:tracePt t="134856" x="3278188" y="3259138"/>
          <p14:tracePt t="134873" x="3265488" y="3259138"/>
          <p14:tracePt t="134890" x="3252788" y="3259138"/>
          <p14:tracePt t="134906" x="3246438" y="3259138"/>
          <p14:tracePt t="134923" x="3240088" y="3259138"/>
          <p14:tracePt t="135080" x="3246438" y="3259138"/>
          <p14:tracePt t="135104" x="3252788" y="3259138"/>
          <p14:tracePt t="135120" x="3259138" y="3259138"/>
          <p14:tracePt t="135128" x="3259138" y="3252788"/>
          <p14:tracePt t="135148" x="3265488" y="3252788"/>
          <p14:tracePt t="135152" x="3271838" y="3252788"/>
          <p14:tracePt t="135156" x="3278188" y="3252788"/>
          <p14:tracePt t="135173" x="3292475" y="3252788"/>
          <p14:tracePt t="135190" x="3317875" y="3252788"/>
          <p14:tracePt t="135206" x="3344863" y="3252788"/>
          <p14:tracePt t="135223" x="3370263" y="3252788"/>
          <p14:tracePt t="135239" x="3416300" y="3252788"/>
          <p14:tracePt t="135256" x="3429000" y="3252788"/>
          <p14:tracePt t="135273" x="3454400" y="3252788"/>
          <p14:tracePt t="135290" x="3481388" y="3252788"/>
          <p14:tracePt t="135306" x="3506788" y="3252788"/>
          <p14:tracePt t="135323" x="3533775" y="3252788"/>
          <p14:tracePt t="135339" x="3540125" y="3252788"/>
          <p14:tracePt t="135356" x="3559175" y="3252788"/>
          <p14:tracePt t="135373" x="3573463" y="3252788"/>
          <p14:tracePt t="135389" x="3586163" y="3252788"/>
          <p14:tracePt t="135406" x="3605213" y="3252788"/>
          <p14:tracePt t="135423" x="3617913" y="3252788"/>
          <p14:tracePt t="135439" x="3651250" y="3252788"/>
          <p14:tracePt t="135456" x="3670300" y="3252788"/>
          <p14:tracePt t="135473" x="3690938" y="3252788"/>
          <p14:tracePt t="135489" x="3709988" y="3252788"/>
          <p14:tracePt t="135506" x="3729038" y="3252788"/>
          <p14:tracePt t="135523" x="3741738" y="3252788"/>
          <p14:tracePt t="135539" x="3756025" y="3252788"/>
          <p14:tracePt t="135556" x="3768725" y="3252788"/>
          <p14:tracePt t="135573" x="3787775" y="3252788"/>
          <p14:tracePt t="135589" x="3794125" y="3252788"/>
          <p14:tracePt t="135606" x="3814763" y="3252788"/>
          <p14:tracePt t="135623" x="3833813" y="3252788"/>
          <p14:tracePt t="135639" x="3852863" y="3252788"/>
          <p14:tracePt t="135656" x="3879850" y="3252788"/>
          <p14:tracePt t="135673" x="3892550" y="3252788"/>
          <p14:tracePt t="135689" x="3898900" y="3252788"/>
          <p14:tracePt t="135706" x="3911600" y="3252788"/>
          <p14:tracePt t="135752" x="3919538" y="3252788"/>
          <p14:tracePt t="140031" x="3911600" y="3252788"/>
          <p14:tracePt t="140063" x="3905250" y="3252788"/>
          <p14:tracePt t="140119" x="3898900" y="3252788"/>
          <p14:tracePt t="140143" x="3892550" y="3252788"/>
          <p14:tracePt t="140223" x="3886200" y="3252788"/>
          <p14:tracePt t="140247" x="3879850" y="3252788"/>
          <p14:tracePt t="140479" x="3873500" y="3252788"/>
          <p14:tracePt t="140487" x="3867150" y="3259138"/>
          <p14:tracePt t="140488" x="3852863" y="3259138"/>
          <p14:tracePt t="140504" x="3840163" y="3259138"/>
          <p14:tracePt t="140521" x="3827463" y="3259138"/>
          <p14:tracePt t="140537" x="3814763" y="3265488"/>
          <p14:tracePt t="140554" x="3802063" y="3265488"/>
          <p14:tracePt t="140571" x="3787775" y="3265488"/>
          <p14:tracePt t="140587" x="3768725" y="3265488"/>
          <p14:tracePt t="140604" x="3749675" y="3265488"/>
          <p14:tracePt t="140621" x="3716338" y="3265488"/>
          <p14:tracePt t="140637" x="3683000" y="3271838"/>
          <p14:tracePt t="140654" x="3657600" y="3278188"/>
          <p14:tracePt t="140671" x="3611563" y="3278188"/>
          <p14:tracePt t="140687" x="3586163" y="3278188"/>
          <p14:tracePt t="140704" x="3559175" y="3278188"/>
          <p14:tracePt t="140721" x="3540125" y="3278188"/>
          <p14:tracePt t="140737" x="3506788" y="3278188"/>
          <p14:tracePt t="140755" x="3481388" y="3278188"/>
          <p14:tracePt t="140772" x="3454400" y="3278188"/>
          <p14:tracePt t="140787" x="3422650" y="3278188"/>
          <p14:tracePt t="140804" x="3395663" y="3278188"/>
          <p14:tracePt t="140821" x="3382963" y="3271838"/>
          <p14:tracePt t="140837" x="3357563" y="3265488"/>
          <p14:tracePt t="140854" x="3336925" y="3259138"/>
          <p14:tracePt t="140871" x="3324225" y="3259138"/>
          <p14:tracePt t="140887" x="3311525" y="3259138"/>
          <p14:tracePt t="140904" x="3305175" y="3252788"/>
          <p14:tracePt t="140921" x="3298825" y="3252788"/>
          <p14:tracePt t="140938" x="3292475" y="3252788"/>
          <p14:tracePt t="140955" x="3284538" y="3252788"/>
          <p14:tracePt t="141183" x="3292475" y="3252788"/>
          <p14:tracePt t="141207" x="3298825" y="3252788"/>
          <p14:tracePt t="141223" x="3311525" y="3252788"/>
          <p14:tracePt t="141239" x="3317875" y="3259138"/>
          <p14:tracePt t="141255" x="3324225" y="3259138"/>
          <p14:tracePt t="141271" x="3336925" y="3265488"/>
          <p14:tracePt t="141272" x="3357563" y="3265488"/>
          <p14:tracePt t="141287" x="3376613" y="3271838"/>
          <p14:tracePt t="141304" x="3395663" y="3271838"/>
          <p14:tracePt t="141320" x="3416300" y="3271838"/>
          <p14:tracePt t="141337" x="3435350" y="3278188"/>
          <p14:tracePt t="141354" x="3462338" y="3278188"/>
          <p14:tracePt t="141370" x="3500438" y="3284538"/>
          <p14:tracePt t="141387" x="3533775" y="3284538"/>
          <p14:tracePt t="141404" x="3565525" y="3284538"/>
          <p14:tracePt t="141420" x="3598863" y="3284538"/>
          <p14:tracePt t="141438" x="3638550" y="3284538"/>
          <p14:tracePt t="141454" x="3670300" y="3284538"/>
          <p14:tracePt t="141471" x="3703638" y="3284538"/>
          <p14:tracePt t="141487" x="3735388" y="3278188"/>
          <p14:tracePt t="141504" x="3756025" y="3271838"/>
          <p14:tracePt t="141520" x="3775075" y="3265488"/>
          <p14:tracePt t="141537" x="3808413" y="3265488"/>
          <p14:tracePt t="141554" x="3827463" y="3259138"/>
          <p14:tracePt t="141570" x="3852863" y="3252788"/>
          <p14:tracePt t="141587" x="3886200" y="3252788"/>
          <p14:tracePt t="141604" x="3911600" y="3252788"/>
          <p14:tracePt t="141620" x="3925888" y="3252788"/>
          <p14:tracePt t="141637" x="3938588" y="3252788"/>
          <p14:tracePt t="141654" x="3957638" y="3246438"/>
          <p14:tracePt t="141671" x="3963988" y="3246438"/>
          <p14:tracePt t="141687" x="3970338" y="3233738"/>
          <p14:tracePt t="141704" x="3978275" y="3219450"/>
          <p14:tracePt t="141720" x="3984625" y="3213100"/>
          <p14:tracePt t="141737" x="3984625" y="3194050"/>
          <p14:tracePt t="141754" x="3984625" y="3175000"/>
          <p14:tracePt t="141770" x="3963988" y="3154363"/>
          <p14:tracePt t="141787" x="3938588" y="3128963"/>
          <p14:tracePt t="141804" x="3911600" y="3101975"/>
          <p14:tracePt t="141820" x="3886200" y="3082925"/>
          <p14:tracePt t="141837" x="3867150" y="3055938"/>
          <p14:tracePt t="141854" x="3852863" y="3043238"/>
          <p14:tracePt t="141870" x="3827463" y="3030538"/>
          <p14:tracePt t="141887" x="3808413" y="3017838"/>
          <p14:tracePt t="141903" x="3781425" y="3017838"/>
          <p14:tracePt t="141920" x="3775075" y="3005138"/>
          <p14:tracePt t="141937" x="3762375" y="3005138"/>
          <p14:tracePt t="141954" x="3741738" y="3005138"/>
          <p14:tracePt t="141970" x="3729038" y="2997200"/>
          <p14:tracePt t="141987" x="3703638" y="2990850"/>
          <p14:tracePt t="142003" x="3683000" y="2990850"/>
          <p14:tracePt t="142020" x="3663950" y="2984500"/>
          <p14:tracePt t="142037" x="3638550" y="2984500"/>
          <p14:tracePt t="142054" x="3624263" y="2978150"/>
          <p14:tracePt t="142070" x="3598863" y="2978150"/>
          <p14:tracePt t="142087" x="3573463" y="2978150"/>
          <p14:tracePt t="142104" x="3546475" y="2984500"/>
          <p14:tracePt t="142120" x="3521075" y="2990850"/>
          <p14:tracePt t="142137" x="3494088" y="3005138"/>
          <p14:tracePt t="142154" x="3468688" y="3011488"/>
          <p14:tracePt t="142170" x="3422650" y="3024188"/>
          <p14:tracePt t="142187" x="3403600" y="3030538"/>
          <p14:tracePt t="142203" x="3376613" y="3036888"/>
          <p14:tracePt t="142220" x="3357563" y="3043238"/>
          <p14:tracePt t="142237" x="3336925" y="3043238"/>
          <p14:tracePt t="142253" x="3324225" y="3055938"/>
          <p14:tracePt t="142270" x="3317875" y="3063875"/>
          <p14:tracePt t="142287" x="3305175" y="3076575"/>
          <p14:tracePt t="142303" x="3298825" y="3082925"/>
          <p14:tracePt t="142320" x="3292475" y="3089275"/>
          <p14:tracePt t="142337" x="3284538" y="3108325"/>
          <p14:tracePt t="142353" x="3278188" y="3122613"/>
          <p14:tracePt t="142370" x="3278188" y="3141663"/>
          <p14:tracePt t="142387" x="3278188" y="3154363"/>
          <p14:tracePt t="142403" x="3278188" y="3160713"/>
          <p14:tracePt t="142420" x="3284538" y="3175000"/>
          <p14:tracePt t="142437" x="3292475" y="3187700"/>
          <p14:tracePt t="142453" x="3305175" y="3194050"/>
          <p14:tracePt t="142470" x="3324225" y="3206750"/>
          <p14:tracePt t="142487" x="3344863" y="3219450"/>
          <p14:tracePt t="142503" x="3376613" y="3233738"/>
          <p14:tracePt t="142520" x="3395663" y="3240088"/>
          <p14:tracePt t="142537" x="3422650" y="3246438"/>
          <p14:tracePt t="142553" x="3448050" y="3252788"/>
          <p14:tracePt t="142570" x="3481388" y="3252788"/>
          <p14:tracePt t="142587" x="3527425" y="3252788"/>
          <p14:tracePt t="142603" x="3565525" y="3252788"/>
          <p14:tracePt t="142620" x="3598863" y="3259138"/>
          <p14:tracePt t="142637" x="3632200" y="3259138"/>
          <p14:tracePt t="142653" x="3657600" y="3259138"/>
          <p14:tracePt t="142670" x="3683000" y="3259138"/>
          <p14:tracePt t="142687" x="3716338" y="3259138"/>
          <p14:tracePt t="142703" x="3741738" y="3259138"/>
          <p14:tracePt t="142720" x="3756025" y="3259138"/>
          <p14:tracePt t="142737" x="3781425" y="3252788"/>
          <p14:tracePt t="142753" x="3802063" y="3252788"/>
          <p14:tracePt t="142770" x="3827463" y="3246438"/>
          <p14:tracePt t="142787" x="3846513" y="3240088"/>
          <p14:tracePt t="142803" x="3867150" y="3240088"/>
          <p14:tracePt t="142820" x="3873500" y="3240088"/>
          <p14:tracePt t="142836" x="3886200" y="3240088"/>
          <p14:tracePt t="142853" x="3892550" y="3240088"/>
          <p14:tracePt t="142870" x="3905250" y="3233738"/>
          <p14:tracePt t="142887" x="3919538" y="3225800"/>
          <p14:tracePt t="142903" x="3925888" y="3219450"/>
          <p14:tracePt t="142920" x="3932238" y="3219450"/>
          <p14:tracePt t="142936" x="3938588" y="3213100"/>
          <p14:tracePt t="142953" x="3938588" y="3200400"/>
          <p14:tracePt t="142970" x="3944938" y="3200400"/>
          <p14:tracePt t="142986" x="3944938" y="3194050"/>
          <p14:tracePt t="143003" x="3944938" y="3187700"/>
          <p14:tracePt t="143020" x="3951288" y="3175000"/>
          <p14:tracePt t="143037" x="3951288" y="3167063"/>
          <p14:tracePt t="143053" x="3951288" y="3160713"/>
          <p14:tracePt t="143087" x="3951288" y="3154363"/>
          <p14:tracePt t="143087" x="3944938" y="3148013"/>
          <p14:tracePt t="143103" x="3944938" y="3141663"/>
          <p14:tracePt t="143143" x="3944938" y="3135313"/>
          <p14:tracePt t="143159" x="3938588" y="3122613"/>
          <p14:tracePt t="143175" x="3932238" y="3122613"/>
          <p14:tracePt t="143191" x="3925888" y="3122613"/>
          <p14:tracePt t="143199" x="3919538" y="3116263"/>
          <p14:tracePt t="143231" x="3911600" y="3116263"/>
          <p14:tracePt t="143879" x="3905250" y="3116263"/>
          <p14:tracePt t="143887" x="3905250" y="3122613"/>
          <p14:tracePt t="143895" x="3886200" y="3122613"/>
          <p14:tracePt t="143903" x="3879850" y="3135313"/>
          <p14:tracePt t="143920" x="3860800" y="3154363"/>
          <p14:tracePt t="143936" x="3833813" y="3154363"/>
          <p14:tracePt t="143953" x="3794125" y="3175000"/>
          <p14:tracePt t="143970" x="3756025" y="3175000"/>
          <p14:tracePt t="143986" x="3683000" y="3181350"/>
          <p14:tracePt t="144003" x="3605213" y="3181350"/>
          <p14:tracePt t="144019" x="3521075" y="3181350"/>
          <p14:tracePt t="144036" x="3435350" y="3181350"/>
          <p14:tracePt t="144053" x="3363913" y="3181350"/>
          <p14:tracePt t="144069" x="3305175" y="3181350"/>
          <p14:tracePt t="144086" x="3265488" y="3181350"/>
          <p14:tracePt t="144103" x="3213100" y="3181350"/>
          <p14:tracePt t="144119" x="3200400" y="3181350"/>
          <p14:tracePt t="144136" x="3175000" y="3181350"/>
          <p14:tracePt t="144153" x="3167063" y="3181350"/>
          <p14:tracePt t="144247" x="3175000" y="3181350"/>
          <p14:tracePt t="144255" x="3187700" y="3194050"/>
          <p14:tracePt t="144269" x="3219450" y="3194050"/>
          <p14:tracePt t="144269" x="3311525" y="3200400"/>
          <p14:tracePt t="144286" x="3416300" y="3200400"/>
          <p14:tracePt t="144303" x="3559175" y="3200400"/>
          <p14:tracePt t="144319" x="3657600" y="3200400"/>
          <p14:tracePt t="144336" x="3716338" y="3200400"/>
          <p14:tracePt t="144353" x="3722688" y="3200400"/>
          <p14:tracePt t="144399" x="3716338" y="3200400"/>
          <p14:tracePt t="144408" x="3709988" y="3200400"/>
          <p14:tracePt t="144423" x="3697288" y="3200400"/>
          <p14:tracePt t="144427" x="3683000" y="3206750"/>
          <p14:tracePt t="144436" x="3632200" y="3206750"/>
          <p14:tracePt t="144452" x="3573463" y="3206750"/>
          <p14:tracePt t="144469" x="3533775" y="3206750"/>
          <p14:tracePt t="144486" x="3506788" y="3206750"/>
          <p14:tracePt t="144503" x="3487738" y="3206750"/>
          <p14:tracePt t="144519" x="3481388" y="3206750"/>
          <p14:tracePt t="144615" x="3487738" y="3206750"/>
          <p14:tracePt t="144625" x="3494088" y="3206750"/>
          <p14:tracePt t="144625" x="3500438" y="3206750"/>
          <p14:tracePt t="144636" x="3527425" y="3206750"/>
          <p14:tracePt t="144652" x="3565525" y="3206750"/>
          <p14:tracePt t="144669" x="3617913" y="3206750"/>
          <p14:tracePt t="144686" x="3663950" y="3213100"/>
          <p14:tracePt t="144703" x="3683000" y="3213100"/>
          <p14:tracePt t="144759" x="3676650" y="3213100"/>
          <p14:tracePt t="144767" x="3670300" y="3213100"/>
          <p14:tracePt t="144775" x="3663950" y="3213100"/>
          <p14:tracePt t="144786" x="3657600" y="3213100"/>
          <p14:tracePt t="144790" x="3624263" y="3213100"/>
          <p14:tracePt t="144802" x="3573463" y="3213100"/>
          <p14:tracePt t="144819" x="3506788" y="3213100"/>
          <p14:tracePt t="144836" x="3462338" y="3213100"/>
          <p14:tracePt t="144852" x="3422650" y="3213100"/>
          <p14:tracePt t="144869" x="3403600" y="3213100"/>
          <p14:tracePt t="144975" x="3416300" y="3213100"/>
          <p14:tracePt t="144983" x="3441700" y="3213100"/>
          <p14:tracePt t="144992" x="3468688" y="3213100"/>
          <p14:tracePt t="144992" x="3506788" y="3213100"/>
          <p14:tracePt t="145002" x="3586163" y="3213100"/>
          <p14:tracePt t="145019" x="3663950" y="3213100"/>
          <p14:tracePt t="145036" x="3709988" y="3213100"/>
          <p14:tracePt t="145052" x="3735388" y="3213100"/>
          <p14:tracePt t="145069" x="3741738" y="3213100"/>
          <p14:tracePt t="147423" x="3735388" y="3213100"/>
          <p14:tracePt t="147439" x="3729038" y="3213100"/>
          <p14:tracePt t="147463" x="3722688" y="3213100"/>
          <p14:tracePt t="147471" x="3716338" y="3213100"/>
          <p14:tracePt t="147479" x="3709988" y="3213100"/>
          <p14:tracePt t="147503" x="3703638" y="3213100"/>
          <p14:tracePt t="147519" x="3697288" y="3213100"/>
          <p14:tracePt t="147528" x="3697288" y="3219450"/>
          <p14:tracePt t="147543" x="3690938" y="3219450"/>
          <p14:tracePt t="147551" x="3683000" y="3219450"/>
          <p14:tracePt t="147553" x="3676650" y="3219450"/>
          <p14:tracePt t="147568" x="3670300" y="3219450"/>
          <p14:tracePt t="147585" x="3663950" y="3225800"/>
          <p14:tracePt t="147601" x="3657600" y="3225800"/>
          <p14:tracePt t="147618" x="3638550" y="3225800"/>
          <p14:tracePt t="147635" x="3632200" y="3233738"/>
          <p14:tracePt t="147651" x="3617913" y="3233738"/>
          <p14:tracePt t="147668" x="3611563" y="3233738"/>
          <p14:tracePt t="147685" x="3598863" y="3233738"/>
          <p14:tracePt t="147701" x="3586163" y="3233738"/>
          <p14:tracePt t="147718" x="3573463" y="3233738"/>
          <p14:tracePt t="147735" x="3540125" y="3233738"/>
          <p14:tracePt t="147751" x="3513138" y="3233738"/>
          <p14:tracePt t="147768" x="3494088" y="3233738"/>
          <p14:tracePt t="147785" x="3481388" y="3233738"/>
          <p14:tracePt t="147801" x="3475038" y="3233738"/>
          <p14:tracePt t="147818" x="3468688" y="3225800"/>
          <p14:tracePt t="147835" x="3462338" y="3225800"/>
          <p14:tracePt t="147851" x="3454400" y="3225800"/>
          <p14:tracePt t="147868" x="3448050" y="3219450"/>
          <p14:tracePt t="147884" x="3441700" y="3219450"/>
          <p14:tracePt t="147901" x="3435350" y="3213100"/>
          <p14:tracePt t="147918" x="3429000" y="3206750"/>
          <p14:tracePt t="148079" x="3435350" y="3206750"/>
          <p14:tracePt t="148095" x="3441700" y="3206750"/>
          <p14:tracePt t="148103" x="3454400" y="3206750"/>
          <p14:tracePt t="148119" x="3468688" y="3206750"/>
          <p14:tracePt t="148123" x="3475038" y="3206750"/>
          <p14:tracePt t="148135" x="3521075" y="3206750"/>
          <p14:tracePt t="148151" x="3546475" y="3206750"/>
          <p14:tracePt t="148168" x="3573463" y="3206750"/>
          <p14:tracePt t="148184" x="3598863" y="3206750"/>
          <p14:tracePt t="148202" x="3617913" y="3206750"/>
          <p14:tracePt t="148218" x="3651250" y="3200400"/>
          <p14:tracePt t="148235" x="3670300" y="3200400"/>
          <p14:tracePt t="148252" x="3697288" y="3200400"/>
          <p14:tracePt t="148268" x="3709988" y="3194050"/>
          <p14:tracePt t="148285" x="3722688" y="3194050"/>
          <p14:tracePt t="148302" x="3741738" y="3194050"/>
          <p14:tracePt t="148318" x="3762375" y="3194050"/>
          <p14:tracePt t="148334" x="3794125" y="3194050"/>
          <p14:tracePt t="148351" x="3821113" y="3194050"/>
          <p14:tracePt t="148368" x="3846513" y="3187700"/>
          <p14:tracePt t="148384" x="3886200" y="3187700"/>
          <p14:tracePt t="148401" x="3919538" y="3187700"/>
          <p14:tracePt t="148418" x="3944938" y="3187700"/>
          <p14:tracePt t="148435" x="3957638" y="3181350"/>
          <p14:tracePt t="148452" x="3963988" y="3181350"/>
          <p14:tracePt t="148488" x="3970338" y="3181350"/>
          <p14:tracePt t="148600" x="3963988" y="3181350"/>
          <p14:tracePt t="148616" x="3957638" y="3181350"/>
          <p14:tracePt t="148632" x="3951288" y="3187700"/>
          <p14:tracePt t="148640" x="3938588" y="3187700"/>
          <p14:tracePt t="148648" x="3925888" y="3187700"/>
          <p14:tracePt t="148652" x="3905250" y="3187700"/>
          <p14:tracePt t="148669" x="3886200" y="3200400"/>
          <p14:tracePt t="148685" x="3852863" y="3206750"/>
          <p14:tracePt t="148702" x="3833813" y="3206750"/>
          <p14:tracePt t="148719" x="3814763" y="3219450"/>
          <p14:tracePt t="148735" x="3781425" y="3219450"/>
          <p14:tracePt t="148752" x="3749675" y="3225800"/>
          <p14:tracePt t="148769" x="3709988" y="3225800"/>
          <p14:tracePt t="148785" x="3683000" y="3225800"/>
          <p14:tracePt t="148802" x="3663950" y="3225800"/>
          <p14:tracePt t="148818" x="3644900" y="3225800"/>
          <p14:tracePt t="148835" x="3624263" y="3219450"/>
          <p14:tracePt t="148852" x="3605213" y="3213100"/>
          <p14:tracePt t="148869" x="3586163" y="3213100"/>
          <p14:tracePt t="148885" x="3565525" y="3206750"/>
          <p14:tracePt t="148902" x="3546475" y="3206750"/>
          <p14:tracePt t="148918" x="3527425" y="3206750"/>
          <p14:tracePt t="148935" x="3506788" y="3206750"/>
          <p14:tracePt t="148935" x="3500438" y="3206750"/>
          <p14:tracePt t="148952" x="3487738" y="3206750"/>
          <p14:tracePt t="148968" x="3481388" y="3206750"/>
          <p14:tracePt t="148985" x="3468688" y="3206750"/>
          <p14:tracePt t="149002" x="3462338" y="3206750"/>
          <p14:tracePt t="149019" x="3448050" y="3206750"/>
          <p14:tracePt t="149664" x="3454400" y="3206750"/>
          <p14:tracePt t="149704" x="3462338" y="3206750"/>
          <p14:tracePt t="149715" x="3462338" y="3213100"/>
          <p14:tracePt t="149736" x="3468688" y="3213100"/>
          <p14:tracePt t="149752" x="3475038" y="3213100"/>
          <p14:tracePt t="149765" x="3481388" y="3213100"/>
          <p14:tracePt t="149776" x="3487738" y="3213100"/>
          <p14:tracePt t="149792" x="3494088" y="3213100"/>
          <p14:tracePt t="149815" x="3500438" y="3213100"/>
          <p14:tracePt t="149815" x="3506788" y="3213100"/>
          <p14:tracePt t="149818" x="3513138" y="3213100"/>
          <p14:tracePt t="149835" x="3527425" y="3219450"/>
          <p14:tracePt t="149851" x="3552825" y="3219450"/>
          <p14:tracePt t="149868" x="3573463" y="3219450"/>
          <p14:tracePt t="149885" x="3598863" y="3219450"/>
          <p14:tracePt t="149902" x="3632200" y="3219450"/>
          <p14:tracePt t="149918" x="3663950" y="3219450"/>
          <p14:tracePt t="149935" x="3703638" y="3219450"/>
          <p14:tracePt t="149951" x="3756025" y="3213100"/>
          <p14:tracePt t="149968" x="3775075" y="3213100"/>
          <p14:tracePt t="149985" x="3802063" y="3213100"/>
          <p14:tracePt t="150001" x="3821113" y="3206750"/>
          <p14:tracePt t="150018" x="3840163" y="3206750"/>
          <p14:tracePt t="150035" x="3867150" y="3206750"/>
          <p14:tracePt t="150051" x="3886200" y="3206750"/>
          <p14:tracePt t="150068" x="3898900" y="3206750"/>
          <p14:tracePt t="150085" x="3919538" y="3206750"/>
          <p14:tracePt t="150101" x="3932238" y="3206750"/>
          <p14:tracePt t="150118" x="3938588" y="3200400"/>
          <p14:tracePt t="150272" x="3932238" y="3200400"/>
          <p14:tracePt t="150288" x="3925888" y="3200400"/>
          <p14:tracePt t="150304" x="3919538" y="3200400"/>
          <p14:tracePt t="150324" x="3911600" y="3200400"/>
          <p14:tracePt t="150336" x="3905250" y="3200400"/>
          <p14:tracePt t="150352" x="3898900" y="3200400"/>
          <p14:tracePt t="150362" x="3886200" y="3200400"/>
          <p14:tracePt t="150368" x="3867150" y="3206750"/>
          <p14:tracePt t="150384" x="3846513" y="3206750"/>
          <p14:tracePt t="150401" x="3827463" y="3206750"/>
          <p14:tracePt t="150418" x="3814763" y="3206750"/>
          <p14:tracePt t="150435" x="3787775" y="3206750"/>
          <p14:tracePt t="150451" x="3775075" y="3206750"/>
          <p14:tracePt t="150468" x="3762375" y="3206750"/>
          <p14:tracePt t="150484" x="3749675" y="3206750"/>
          <p14:tracePt t="150501" x="3735388" y="3206750"/>
          <p14:tracePt t="150518" x="3716338" y="3206750"/>
          <p14:tracePt t="150534" x="3703638" y="3206750"/>
          <p14:tracePt t="150551" x="3676650" y="3206750"/>
          <p14:tracePt t="150568" x="3651250" y="3206750"/>
          <p14:tracePt t="150584" x="3632200" y="3206750"/>
          <p14:tracePt t="150601" x="3605213" y="3219450"/>
          <p14:tracePt t="150618" x="3592513" y="3219450"/>
          <p14:tracePt t="150634" x="3565525" y="3219450"/>
          <p14:tracePt t="150651" x="3546475" y="3213100"/>
          <p14:tracePt t="150668" x="3527425" y="3213100"/>
          <p14:tracePt t="150684" x="3513138" y="3213100"/>
          <p14:tracePt t="150701" x="3500438" y="3213100"/>
          <p14:tracePt t="150718" x="3494088" y="3213100"/>
          <p14:tracePt t="150734" x="3487738" y="3213100"/>
          <p14:tracePt t="150751" x="3481388" y="3213100"/>
          <p14:tracePt t="153840" x="3487738" y="3219450"/>
          <p14:tracePt t="153856" x="3494088" y="3219450"/>
          <p14:tracePt t="153872" x="3500438" y="3225800"/>
          <p14:tracePt t="153880" x="3506788" y="3225800"/>
          <p14:tracePt t="153900" x="3513138" y="3233738"/>
          <p14:tracePt t="153900" x="3521075" y="3240088"/>
          <p14:tracePt t="153917" x="3533775" y="3246438"/>
          <p14:tracePt t="153933" x="3546475" y="3252788"/>
          <p14:tracePt t="153950" x="3559175" y="3259138"/>
          <p14:tracePt t="153966" x="3579813" y="3265488"/>
          <p14:tracePt t="153983" x="3624263" y="3278188"/>
          <p14:tracePt t="154000" x="3638550" y="3292475"/>
          <p14:tracePt t="154016" x="3670300" y="3292475"/>
          <p14:tracePt t="154033" x="3709988" y="3292475"/>
          <p14:tracePt t="154050" x="3735388" y="3292475"/>
          <p14:tracePt t="154066" x="3775075" y="3292475"/>
          <p14:tracePt t="154083" x="3814763" y="3292475"/>
          <p14:tracePt t="154100" x="3867150" y="3292475"/>
          <p14:tracePt t="154116" x="3905250" y="3292475"/>
          <p14:tracePt t="154133" x="3938588" y="3292475"/>
          <p14:tracePt t="154150" x="3963988" y="3292475"/>
          <p14:tracePt t="154166" x="3997325" y="3292475"/>
          <p14:tracePt t="154183" x="4037013" y="3292475"/>
          <p14:tracePt t="154200" x="4062413" y="3292475"/>
          <p14:tracePt t="154216" x="4095750" y="3284538"/>
          <p14:tracePt t="154233" x="4127500" y="3284538"/>
          <p14:tracePt t="154250" x="4154488" y="3284538"/>
          <p14:tracePt t="154266" x="4179888" y="3284538"/>
          <p14:tracePt t="154283" x="4186238" y="3278188"/>
          <p14:tracePt t="154300" x="4192588" y="3278188"/>
          <p14:tracePt t="154631" x="4198938" y="3265488"/>
          <p14:tracePt t="154648" x="4198938" y="3259138"/>
          <p14:tracePt t="154656" x="4198938" y="3252788"/>
          <p14:tracePt t="154666" x="4198938" y="3246438"/>
          <p14:tracePt t="154667" x="4206875" y="3246438"/>
          <p14:tracePt t="154683" x="4206875" y="3240088"/>
          <p14:tracePt t="156263" x="4198938" y="3240088"/>
          <p14:tracePt t="156279" x="4192588" y="3233738"/>
          <p14:tracePt t="156287" x="4192588" y="3225800"/>
          <p14:tracePt t="156299" x="4186238" y="3225800"/>
          <p14:tracePt t="156303" x="4179888" y="3206750"/>
          <p14:tracePt t="156316" x="4173538" y="3194050"/>
          <p14:tracePt t="156332" x="4173538" y="3187700"/>
          <p14:tracePt t="156349" x="4173538" y="3181350"/>
          <p14:tracePt t="156366" x="4173538" y="3175000"/>
          <p14:tracePt t="156591" x="4173538" y="3167063"/>
          <p14:tracePt t="156607" x="4173538" y="3160713"/>
          <p14:tracePt t="156631" x="4173538" y="3154363"/>
          <p14:tracePt t="158383" x="4167188" y="3154363"/>
          <p14:tracePt t="160087" x="4167188" y="3148013"/>
          <p14:tracePt t="160095" x="4167188" y="3141663"/>
          <p14:tracePt t="160151" x="4160838" y="3135313"/>
          <p14:tracePt t="160191" x="4160838" y="3128963"/>
          <p14:tracePt t="160263" x="4154488" y="3128963"/>
          <p14:tracePt t="160295" x="4148138" y="3128963"/>
          <p14:tracePt t="160319" x="4148138" y="3135313"/>
          <p14:tracePt t="160367" x="4148138" y="3141663"/>
          <p14:tracePt t="160375" x="4148138" y="3148013"/>
          <p14:tracePt t="160383" x="4148138" y="3154363"/>
          <p14:tracePt t="160391" x="4148138" y="3167063"/>
          <p14:tracePt t="160399" x="4140200" y="3187700"/>
          <p14:tracePt t="160414" x="4121150" y="3213100"/>
          <p14:tracePt t="160431" x="4081463" y="3252788"/>
          <p14:tracePt t="160447" x="4056063" y="3278188"/>
          <p14:tracePt t="160464" x="4016375" y="3278188"/>
          <p14:tracePt t="160481" x="3997325" y="3284538"/>
          <p14:tracePt t="160497" x="3957638" y="3284538"/>
          <p14:tracePt t="160514" x="3892550" y="3284538"/>
          <p14:tracePt t="160530" x="3814763" y="3284538"/>
          <p14:tracePt t="160547" x="3716338" y="3292475"/>
          <p14:tracePt t="160564" x="3605213" y="3298825"/>
          <p14:tracePt t="160580" x="3481388" y="3298825"/>
          <p14:tracePt t="160597" x="3389313" y="3298825"/>
          <p14:tracePt t="160614" x="3298825" y="3298825"/>
          <p14:tracePt t="160630" x="3206750" y="3298825"/>
          <p14:tracePt t="160647" x="3175000" y="3292475"/>
          <p14:tracePt t="160664" x="3160713" y="3284538"/>
          <p14:tracePt t="160680" x="3154363" y="3284538"/>
          <p14:tracePt t="160697" x="3148013" y="3278188"/>
          <p14:tracePt t="160714" x="3148013" y="3271838"/>
          <p14:tracePt t="160730" x="3141663" y="3271838"/>
          <p14:tracePt t="160747" x="3128963" y="3271838"/>
          <p14:tracePt t="160799" x="3122613" y="3271838"/>
          <p14:tracePt t="160807" x="3122613" y="3265488"/>
          <p14:tracePt t="160831" x="3116263" y="3265488"/>
          <p14:tracePt t="160839" x="3116263" y="3259138"/>
          <p14:tracePt t="160847" x="3108325" y="3259138"/>
          <p14:tracePt t="160855" x="3101975" y="3252788"/>
          <p14:tracePt t="160864" x="3095625" y="3246438"/>
          <p14:tracePt t="160880" x="3082925" y="3240088"/>
          <p14:tracePt t="160919" x="3076575" y="3233738"/>
          <p14:tracePt t="160951" x="3070225" y="3233738"/>
          <p14:tracePt t="161183" x="3076575" y="3233738"/>
          <p14:tracePt t="161199" x="3082925" y="3233738"/>
          <p14:tracePt t="161207" x="3101975" y="3233738"/>
          <p14:tracePt t="161215" x="3108325" y="3233738"/>
          <p14:tracePt t="161223" x="3122613" y="3233738"/>
          <p14:tracePt t="161231" x="3160713" y="3233738"/>
          <p14:tracePt t="161247" x="3187700" y="3233738"/>
          <p14:tracePt t="161264" x="3200400" y="3233738"/>
          <p14:tracePt t="161280" x="3219450" y="3233738"/>
          <p14:tracePt t="161297" x="3233738" y="3233738"/>
          <p14:tracePt t="161479" x="3225800" y="3233738"/>
          <p14:tracePt t="161503" x="3219450" y="3233738"/>
          <p14:tracePt t="161535" x="3213100" y="3233738"/>
          <p14:tracePt t="161555" x="3206750" y="3233738"/>
          <p14:tracePt t="161591" x="3200400" y="3233738"/>
          <p14:tracePt t="161607" x="3194050" y="3233738"/>
          <p14:tracePt t="161775" x="3206750" y="3233738"/>
          <p14:tracePt t="161783" x="3225800" y="3233738"/>
          <p14:tracePt t="161786" x="3252788" y="3233738"/>
          <p14:tracePt t="161797" x="3292475" y="3233738"/>
          <p14:tracePt t="161814" x="3351213" y="3233738"/>
          <p14:tracePt t="161830" x="3416300" y="3233738"/>
          <p14:tracePt t="161847" x="3527425" y="3233738"/>
          <p14:tracePt t="161863" x="3598863" y="3233738"/>
          <p14:tracePt t="161880" x="3663950" y="3233738"/>
          <p14:tracePt t="161897" x="3703638" y="3233738"/>
          <p14:tracePt t="161913" x="3735388" y="3233738"/>
          <p14:tracePt t="161930" x="3762375" y="3233738"/>
          <p14:tracePt t="161947" x="3787775" y="3233738"/>
          <p14:tracePt t="161963" x="3821113" y="3233738"/>
          <p14:tracePt t="161980" x="3840163" y="3233738"/>
          <p14:tracePt t="161997" x="3867150" y="3233738"/>
          <p14:tracePt t="162013" x="3886200" y="3233738"/>
          <p14:tracePt t="162030" x="3898900" y="3233738"/>
          <p14:tracePt t="162047" x="3925888" y="3233738"/>
          <p14:tracePt t="162063" x="3932238" y="3233738"/>
          <p14:tracePt t="162080" x="3938588" y="3233738"/>
          <p14:tracePt t="162097" x="3944938" y="3225800"/>
          <p14:tracePt t="162113" x="3951288" y="3225800"/>
          <p14:tracePt t="162271" x="3944938" y="3225800"/>
          <p14:tracePt t="162287" x="3938588" y="3225800"/>
          <p14:tracePt t="162295" x="3932238" y="3233738"/>
          <p14:tracePt t="162303" x="3898900" y="3233738"/>
          <p14:tracePt t="162314" x="3879850" y="3246438"/>
          <p14:tracePt t="162330" x="3846513" y="3252788"/>
          <p14:tracePt t="162346" x="3814763" y="3259138"/>
          <p14:tracePt t="162363" x="3781425" y="3259138"/>
          <p14:tracePt t="162380" x="3741738" y="3259138"/>
          <p14:tracePt t="162396" x="3703638" y="3265488"/>
          <p14:tracePt t="162413" x="3663950" y="3265488"/>
          <p14:tracePt t="162430" x="3632200" y="3265488"/>
          <p14:tracePt t="162447" x="3586163" y="3265488"/>
          <p14:tracePt t="162463" x="3552825" y="3265488"/>
          <p14:tracePt t="162480" x="3533775" y="3265488"/>
          <p14:tracePt t="162496" x="3500438" y="3265488"/>
          <p14:tracePt t="162513" x="3475038" y="3265488"/>
          <p14:tracePt t="162530" x="3462338" y="3265488"/>
          <p14:tracePt t="162546" x="3448050" y="3265488"/>
          <p14:tracePt t="162563" x="3441700" y="3265488"/>
          <p14:tracePt t="162703" x="3448050" y="3265488"/>
          <p14:tracePt t="162713" x="3448050" y="3259138"/>
          <p14:tracePt t="162713" x="3475038" y="3259138"/>
          <p14:tracePt t="162730" x="3513138" y="3259138"/>
          <p14:tracePt t="162746" x="3573463" y="3259138"/>
          <p14:tracePt t="162763" x="3638550" y="3259138"/>
          <p14:tracePt t="162780" x="3716338" y="3259138"/>
          <p14:tracePt t="162796" x="3775075" y="3259138"/>
          <p14:tracePt t="162813" x="3833813" y="3259138"/>
          <p14:tracePt t="162830" x="3867150" y="3259138"/>
          <p14:tracePt t="162846" x="3879850" y="3259138"/>
          <p14:tracePt t="162863" x="3886200" y="3259138"/>
          <p14:tracePt t="164575" x="3873500" y="3259138"/>
          <p14:tracePt t="164583" x="3846513" y="3259138"/>
          <p14:tracePt t="164598" x="3814763" y="3259138"/>
          <p14:tracePt t="164598" x="3741738" y="3265488"/>
          <p14:tracePt t="164612" x="3657600" y="3278188"/>
          <p14:tracePt t="164629" x="3521075" y="3305175"/>
          <p14:tracePt t="164646" x="3382963" y="3311525"/>
          <p14:tracePt t="164662" x="3252788" y="3330575"/>
          <p14:tracePt t="164679" x="3108325" y="3336925"/>
          <p14:tracePt t="164696" x="3070225" y="3336925"/>
          <p14:tracePt t="164712" x="3055938" y="3330575"/>
          <p14:tracePt t="164807" x="3055938" y="3324225"/>
          <p14:tracePt t="164871" x="3049588" y="3317875"/>
          <p14:tracePt t="164887" x="3055938" y="3317875"/>
          <p14:tracePt t="164896" x="3063875" y="3317875"/>
          <p14:tracePt t="164896" x="3063875" y="3311525"/>
          <p14:tracePt t="164912" x="3076575" y="3311525"/>
          <p14:tracePt t="165151" x="3070225" y="3317875"/>
          <p14:tracePt t="165159" x="3063875" y="3324225"/>
          <p14:tracePt t="165167" x="3063875" y="3330575"/>
          <p14:tracePt t="165175" x="3049588" y="3351213"/>
          <p14:tracePt t="165183" x="3049588" y="3363913"/>
          <p14:tracePt t="165195" x="3049588" y="3382963"/>
          <p14:tracePt t="165212" x="3043238" y="3389313"/>
          <p14:tracePt t="165229" x="3043238" y="3403600"/>
          <p14:tracePt t="165245" x="3049588" y="3409950"/>
          <p14:tracePt t="165262" x="3049588" y="3422650"/>
          <p14:tracePt t="165279" x="3049588" y="3468688"/>
          <p14:tracePt t="165295" x="3049588" y="3494088"/>
          <p14:tracePt t="165312" x="3049588" y="3513138"/>
          <p14:tracePt t="165329" x="3049588" y="3527425"/>
          <p14:tracePt t="165345" x="3049588" y="3546475"/>
          <p14:tracePt t="165362" x="3049588" y="3559175"/>
          <p14:tracePt t="165379" x="3049588" y="3565525"/>
          <p14:tracePt t="165395" x="3049588" y="3586163"/>
          <p14:tracePt t="165412" x="3043238" y="3611563"/>
          <p14:tracePt t="165429" x="3036888" y="3638550"/>
          <p14:tracePt t="165445" x="3036888" y="3651250"/>
          <p14:tracePt t="165462" x="3030538" y="3663950"/>
          <p14:tracePt t="165479" x="3030538" y="3690938"/>
          <p14:tracePt t="165495" x="3024188" y="3690938"/>
          <p14:tracePt t="165512" x="3024188" y="3697288"/>
          <p14:tracePt t="165719" x="3024188" y="3690938"/>
          <p14:tracePt t="165733" x="3030538" y="3683000"/>
          <p14:tracePt t="165735" x="3030538" y="3663950"/>
          <p14:tracePt t="165746" x="3030538" y="3644900"/>
          <p14:tracePt t="165762" x="3030538" y="3624263"/>
          <p14:tracePt t="165778" x="3030538" y="3592513"/>
          <p14:tracePt t="165795" x="3036888" y="3565525"/>
          <p14:tracePt t="165812" x="3043238" y="3533775"/>
          <p14:tracePt t="165828" x="3049588" y="3521075"/>
          <p14:tracePt t="165845" x="3049588" y="3506788"/>
          <p14:tracePt t="165862" x="3049588" y="3481388"/>
          <p14:tracePt t="165879" x="3055938" y="3448050"/>
          <p14:tracePt t="165895" x="3049588" y="3422650"/>
          <p14:tracePt t="165912" x="3049588" y="3403600"/>
          <p14:tracePt t="165929" x="3049588" y="3382963"/>
          <p14:tracePt t="165946" x="3049588" y="3370263"/>
          <p14:tracePt t="165963" x="3049588" y="3357563"/>
          <p14:tracePt t="165979" x="3049588" y="3351213"/>
          <p14:tracePt t="166176" x="3049588" y="3357563"/>
          <p14:tracePt t="166176" x="3049588" y="3363913"/>
          <p14:tracePt t="166185" x="3049588" y="3370263"/>
          <p14:tracePt t="166196" x="3049588" y="3389313"/>
          <p14:tracePt t="166213" x="3049588" y="3416300"/>
          <p14:tracePt t="166229" x="3055938" y="3454400"/>
          <p14:tracePt t="166246" x="3070225" y="3494088"/>
          <p14:tracePt t="166263" x="3076575" y="3527425"/>
          <p14:tracePt t="166279" x="3089275" y="3573463"/>
          <p14:tracePt t="166296" x="3095625" y="3598863"/>
          <p14:tracePt t="166313" x="3095625" y="3624263"/>
          <p14:tracePt t="166329" x="3095625" y="3638550"/>
          <p14:tracePt t="166346" x="3095625" y="3651250"/>
          <p14:tracePt t="166363" x="3095625" y="3657600"/>
          <p14:tracePt t="167216" x="3101975" y="3657600"/>
          <p14:tracePt t="167224" x="3108325" y="3657600"/>
          <p14:tracePt t="167232" x="3116263" y="3657600"/>
          <p14:tracePt t="167232" x="3122613" y="3663950"/>
          <p14:tracePt t="167246" x="3141663" y="3670300"/>
          <p14:tracePt t="167262" x="3154363" y="3676650"/>
          <p14:tracePt t="167279" x="3160713" y="3676650"/>
          <p14:tracePt t="167296" x="3167063" y="3676650"/>
          <p14:tracePt t="167312" x="3175000" y="3676650"/>
          <p14:tracePt t="167329" x="3181350" y="3690938"/>
          <p14:tracePt t="167345" x="3181350" y="3697288"/>
          <p14:tracePt t="167362" x="3187700" y="3709988"/>
          <p14:tracePt t="167379" x="3206750" y="3729038"/>
          <p14:tracePt t="167395" x="3206750" y="3735388"/>
          <p14:tracePt t="167412" x="3219450" y="3749675"/>
          <p14:tracePt t="167429" x="3219450" y="3762375"/>
          <p14:tracePt t="167445" x="3225800" y="3775075"/>
          <p14:tracePt t="167462" x="3233738" y="3794125"/>
          <p14:tracePt t="167479" x="3233738" y="3814763"/>
          <p14:tracePt t="167495" x="3240088" y="3833813"/>
          <p14:tracePt t="167512" x="3240088" y="3846513"/>
          <p14:tracePt t="167529" x="3246438" y="3860800"/>
          <p14:tracePt t="167546" x="3246438" y="3867150"/>
          <p14:tracePt t="167562" x="3246438" y="3873500"/>
          <p14:tracePt t="167579" x="3246438" y="3879850"/>
          <p14:tracePt t="167596" x="3246438" y="3886200"/>
          <p14:tracePt t="167640" x="3246438" y="3892550"/>
          <p14:tracePt t="167728" x="3246438" y="3898900"/>
          <p14:tracePt t="167744" x="3252788" y="3911600"/>
          <p14:tracePt t="167800" x="3252788" y="3919538"/>
          <p14:tracePt t="168656" x="3259138" y="3919538"/>
          <p14:tracePt t="168680" x="3265488" y="3919538"/>
          <p14:tracePt t="168696" x="3271838" y="3919538"/>
          <p14:tracePt t="168704" x="3278188" y="3911600"/>
          <p14:tracePt t="168712" x="3284538" y="3911600"/>
          <p14:tracePt t="168717" x="3292475" y="3911600"/>
          <p14:tracePt t="169648" x="3284538" y="3911600"/>
          <p14:tracePt t="169656" x="3284538" y="3905250"/>
          <p14:tracePt t="169664" x="3278188" y="3905250"/>
          <p14:tracePt t="169672" x="3271838" y="3911600"/>
          <p14:tracePt t="169678" x="3259138" y="3919538"/>
          <p14:tracePt t="169695" x="3246438" y="3932238"/>
          <p14:tracePt t="169711" x="3219450" y="3951288"/>
          <p14:tracePt t="169728" x="3206750" y="3963988"/>
          <p14:tracePt t="169745" x="3187700" y="3978275"/>
          <p14:tracePt t="169761" x="3167063" y="3990975"/>
          <p14:tracePt t="169778" x="3154363" y="4003675"/>
          <p14:tracePt t="169794" x="3128963" y="4010025"/>
          <p14:tracePt t="169811" x="3108325" y="4003675"/>
          <p14:tracePt t="169828" x="3095625" y="4010025"/>
          <p14:tracePt t="169845" x="3082925" y="4010025"/>
          <p14:tracePt t="169861" x="3055938" y="4022725"/>
          <p14:tracePt t="169878" x="3049588" y="4043363"/>
          <p14:tracePt t="169894" x="3043238" y="4056063"/>
          <p14:tracePt t="169911" x="3036888" y="4068763"/>
          <p14:tracePt t="169928" x="3030538" y="4075113"/>
          <p14:tracePt t="169968" x="3030538" y="4089400"/>
          <p14:tracePt t="169984" x="3030538" y="4095750"/>
          <p14:tracePt t="170000" x="3030538" y="4108450"/>
          <p14:tracePt t="170016" x="3030538" y="4114800"/>
          <p14:tracePt t="170028" x="3030538" y="4127500"/>
          <p14:tracePt t="170032" x="3030538" y="4140200"/>
          <p14:tracePt t="170045" x="3030538" y="4160838"/>
          <p14:tracePt t="170061" x="3030538" y="4173538"/>
          <p14:tracePt t="170078" x="3036888" y="4186238"/>
          <p14:tracePt t="170094" x="3043238" y="4213225"/>
          <p14:tracePt t="170111" x="3043238" y="4232275"/>
          <p14:tracePt t="170128" x="3043238" y="4265613"/>
          <p14:tracePt t="170144" x="3049588" y="4303713"/>
          <p14:tracePt t="170161" x="3055938" y="4324350"/>
          <p14:tracePt t="170178" x="3049588" y="4368800"/>
          <p14:tracePt t="170194" x="3036888" y="4408488"/>
          <p14:tracePt t="170211" x="3036888" y="4448175"/>
          <p14:tracePt t="170228" x="3043238" y="4467225"/>
          <p14:tracePt t="170244" x="3043238" y="4494213"/>
          <p14:tracePt t="170261" x="3049588" y="4500563"/>
          <p14:tracePt t="170278" x="3049588" y="4506913"/>
          <p14:tracePt t="171264" x="3049588" y="4494213"/>
          <p14:tracePt t="171276" x="3055938" y="4487863"/>
          <p14:tracePt t="171280" x="3055938" y="4473575"/>
          <p14:tracePt t="171288" x="3049588" y="4460875"/>
          <p14:tracePt t="171294" x="3043238" y="4441825"/>
          <p14:tracePt t="171311" x="3043238" y="4408488"/>
          <p14:tracePt t="171328" x="3036888" y="4389438"/>
          <p14:tracePt t="171344" x="3036888" y="4349750"/>
          <p14:tracePt t="171361" x="3036888" y="4303713"/>
          <p14:tracePt t="171377" x="3036888" y="4225925"/>
          <p14:tracePt t="171394" x="3036888" y="4160838"/>
          <p14:tracePt t="171411" x="3036888" y="4108450"/>
          <p14:tracePt t="171428" x="3036888" y="4062413"/>
          <p14:tracePt t="171444" x="3036888" y="4022725"/>
          <p14:tracePt t="171461" x="3030538" y="3990975"/>
          <p14:tracePt t="171477" x="3024188" y="3951288"/>
          <p14:tracePt t="171494" x="3024188" y="3919538"/>
          <p14:tracePt t="171510" x="3024188" y="3886200"/>
          <p14:tracePt t="171527" x="3017838" y="3833813"/>
          <p14:tracePt t="171544" x="3017838" y="3802063"/>
          <p14:tracePt t="171561" x="3017838" y="3768725"/>
          <p14:tracePt t="171577" x="3011488" y="3729038"/>
          <p14:tracePt t="171594" x="3011488" y="3697288"/>
          <p14:tracePt t="171610" x="3005138" y="3663950"/>
          <p14:tracePt t="171627" x="3005138" y="3617913"/>
          <p14:tracePt t="171644" x="3005138" y="3579813"/>
          <p14:tracePt t="171661" x="3005138" y="3546475"/>
          <p14:tracePt t="171677" x="3005138" y="3527425"/>
          <p14:tracePt t="171694" x="3005138" y="3506788"/>
          <p14:tracePt t="171710" x="2997200" y="3481388"/>
          <p14:tracePt t="171727" x="2990850" y="3462338"/>
          <p14:tracePt t="171744" x="2990850" y="3454400"/>
          <p14:tracePt t="171760" x="2984500" y="3441700"/>
          <p14:tracePt t="171777" x="2984500" y="3429000"/>
          <p14:tracePt t="171794" x="2984500" y="3416300"/>
          <p14:tracePt t="171810" x="2984500" y="3409950"/>
          <p14:tracePt t="171827" x="2978150" y="3395663"/>
          <p14:tracePt t="171844" x="2978150" y="3389313"/>
          <p14:tracePt t="171880" x="2978150" y="3376613"/>
          <p14:tracePt t="171895" x="2978150" y="3370263"/>
          <p14:tracePt t="171904" x="2978150" y="3357563"/>
          <p14:tracePt t="171918" x="2978150" y="3344863"/>
          <p14:tracePt t="171927" x="2978150" y="3324225"/>
          <p14:tracePt t="171944" x="2978150" y="3317875"/>
          <p14:tracePt t="172247" x="2971800" y="3317875"/>
          <p14:tracePt t="172304" x="2971800" y="3324225"/>
          <p14:tracePt t="172319" x="2971800" y="3330575"/>
          <p14:tracePt t="172335" x="2971800" y="3336925"/>
          <p14:tracePt t="172343" x="2971800" y="3344863"/>
          <p14:tracePt t="172347" x="2971800" y="3357563"/>
          <p14:tracePt t="172360" x="2965450" y="3370263"/>
          <p14:tracePt t="172377" x="2965450" y="3389313"/>
          <p14:tracePt t="172393" x="2965450" y="3409950"/>
          <p14:tracePt t="172410" x="2965450" y="3422650"/>
          <p14:tracePt t="172427" x="2965450" y="3441700"/>
          <p14:tracePt t="172444" x="2965450" y="3475038"/>
          <p14:tracePt t="172460" x="2965450" y="3494088"/>
          <p14:tracePt t="172477" x="2959100" y="3527425"/>
          <p14:tracePt t="172494" x="2959100" y="3540125"/>
          <p14:tracePt t="172510" x="2959100" y="3552825"/>
          <p14:tracePt t="172527" x="2959100" y="3579813"/>
          <p14:tracePt t="172544" x="2959100" y="3598863"/>
          <p14:tracePt t="172561" x="2959100" y="3617913"/>
          <p14:tracePt t="172577" x="2959100" y="3632200"/>
          <p14:tracePt t="172594" x="2959100" y="3657600"/>
          <p14:tracePt t="172610" x="2952750" y="3676650"/>
          <p14:tracePt t="172627" x="2952750" y="3703638"/>
          <p14:tracePt t="172643" x="2952750" y="3735388"/>
          <p14:tracePt t="172660" x="2946400" y="3756025"/>
          <p14:tracePt t="172677" x="2946400" y="3775075"/>
          <p14:tracePt t="172693" x="2946400" y="3794125"/>
          <p14:tracePt t="172710" x="2946400" y="3808413"/>
          <p14:tracePt t="172727" x="2938463" y="3833813"/>
          <p14:tracePt t="172743" x="2938463" y="3867150"/>
          <p14:tracePt t="172760" x="2938463" y="3879850"/>
          <p14:tracePt t="172777" x="2938463" y="3898900"/>
          <p14:tracePt t="172793" x="2938463" y="3911600"/>
          <p14:tracePt t="172810" x="2938463" y="3938588"/>
          <p14:tracePt t="172827" x="2938463" y="3951288"/>
          <p14:tracePt t="172843" x="2938463" y="3984625"/>
          <p14:tracePt t="172860" x="2938463" y="3997325"/>
          <p14:tracePt t="172877" x="2938463" y="4010025"/>
          <p14:tracePt t="172893" x="2932113" y="4022725"/>
          <p14:tracePt t="172910" x="2932113" y="4037013"/>
          <p14:tracePt t="172927" x="2932113" y="4049713"/>
          <p14:tracePt t="172943" x="2932113" y="4068763"/>
          <p14:tracePt t="172960" x="2932113" y="4081463"/>
          <p14:tracePt t="172977" x="2932113" y="4095750"/>
          <p14:tracePt t="172993" x="2932113" y="4102100"/>
          <p14:tracePt t="173010" x="2925763" y="4114800"/>
          <p14:tracePt t="173027" x="2925763" y="4133850"/>
          <p14:tracePt t="173043" x="2925763" y="4148138"/>
          <p14:tracePt t="173060" x="2925763" y="4173538"/>
          <p14:tracePt t="173077" x="2925763" y="4179888"/>
          <p14:tracePt t="173093" x="2925763" y="4192588"/>
          <p14:tracePt t="173110" x="2925763" y="4198938"/>
          <p14:tracePt t="173127" x="2919413" y="4213225"/>
          <p14:tracePt t="173143" x="2919413" y="4219575"/>
          <p14:tracePt t="173160" x="2919413" y="4225925"/>
          <p14:tracePt t="173177" x="2925763" y="4238625"/>
          <p14:tracePt t="173193" x="2925763" y="4244975"/>
          <p14:tracePt t="173210" x="2925763" y="4259263"/>
          <p14:tracePt t="173226" x="2925763" y="4278313"/>
          <p14:tracePt t="173243" x="2925763" y="4291013"/>
          <p14:tracePt t="173260" x="2925763" y="4297363"/>
          <p14:tracePt t="173276" x="2925763" y="4318000"/>
          <p14:tracePt t="173293" x="2925763" y="4330700"/>
          <p14:tracePt t="173310" x="2925763" y="4343400"/>
          <p14:tracePt t="173326" x="2925763" y="4349750"/>
          <p14:tracePt t="173343" x="2925763" y="4362450"/>
          <p14:tracePt t="173360" x="2932113" y="4376738"/>
          <p14:tracePt t="173377" x="2932113" y="4383088"/>
          <p14:tracePt t="173393" x="2932113" y="4395788"/>
          <p14:tracePt t="173410" x="2938463" y="4408488"/>
          <p14:tracePt t="173426" x="2938463" y="4421188"/>
          <p14:tracePt t="173443" x="2938463" y="4427538"/>
          <p14:tracePt t="173460" x="2938463" y="4435475"/>
          <p14:tracePt t="173476" x="2938463" y="4448175"/>
          <p14:tracePt t="173493" x="2938463" y="4460875"/>
          <p14:tracePt t="173510" x="2938463" y="4487863"/>
          <p14:tracePt t="173526" x="2938463" y="4519613"/>
          <p14:tracePt t="173543" x="2946400" y="4552950"/>
          <p14:tracePt t="173560" x="2946400" y="4584700"/>
          <p14:tracePt t="173576" x="2946400" y="4611688"/>
          <p14:tracePt t="173594" x="2946400" y="4624388"/>
          <p14:tracePt t="173610" x="2946400" y="4643438"/>
          <p14:tracePt t="173627" x="2946400" y="4664075"/>
          <p14:tracePt t="173643" x="2946400" y="4676775"/>
          <p14:tracePt t="173660" x="2946400" y="4695825"/>
          <p14:tracePt t="173677" x="2952750" y="4708525"/>
          <p14:tracePt t="173693" x="2959100" y="4729163"/>
          <p14:tracePt t="173710" x="2959100" y="4741863"/>
          <p14:tracePt t="173727" x="2959100" y="4754563"/>
          <p14:tracePt t="173743" x="2959100" y="4760913"/>
          <p14:tracePt t="178899" x="0" y="0"/>
        </p14:tracePtLst>
      </p14:laserTrace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Comparing Java Objects</a:t>
            </a:r>
            <a:endParaRPr lang="en-US" b="1" dirty="0"/>
          </a:p>
        </p:txBody>
      </p:sp>
      <p:sp>
        <p:nvSpPr>
          <p:cNvPr id="3" name="Content Placeholder 2"/>
          <p:cNvSpPr>
            <a:spLocks noGrp="1"/>
          </p:cNvSpPr>
          <p:nvPr>
            <p:ph idx="4294967295"/>
          </p:nvPr>
        </p:nvSpPr>
        <p:spPr>
          <a:xfrm>
            <a:off x="8964" y="762000"/>
            <a:ext cx="8970963" cy="5659437"/>
          </a:xfrm>
        </p:spPr>
        <p:txBody>
          <a:bodyPr>
            <a:normAutofit/>
          </a:bodyPr>
          <a:lstStyle/>
          <a:p>
            <a:r>
              <a:rPr lang="en-US" dirty="0" smtClean="0"/>
              <a:t>The </a:t>
            </a:r>
            <a:r>
              <a:rPr lang="en-US" dirty="0" smtClean="0">
                <a:solidFill>
                  <a:srgbClr val="6E8080"/>
                </a:solidFill>
                <a:latin typeface="Lucida Sans Typewriter"/>
                <a:ea typeface="Courier New" charset="0"/>
                <a:cs typeface="Courier New" charset="0"/>
              </a:rPr>
              <a:t>==</a:t>
            </a:r>
            <a:r>
              <a:rPr lang="en-US" dirty="0" smtClean="0"/>
              <a:t> operator tests whether two object </a:t>
            </a:r>
            <a:r>
              <a:rPr lang="en-US" b="1" u="sng" dirty="0" smtClean="0">
                <a:solidFill>
                  <a:srgbClr val="FF0000"/>
                </a:solidFill>
              </a:rPr>
              <a:t>references</a:t>
            </a:r>
            <a:r>
              <a:rPr lang="en-US" dirty="0" smtClean="0"/>
              <a:t> are identical, </a:t>
            </a:r>
          </a:p>
          <a:p>
            <a:pPr lvl="1"/>
            <a:r>
              <a:rPr lang="en-US" dirty="0" smtClean="0"/>
              <a:t>whether the variables contain the same address</a:t>
            </a:r>
          </a:p>
          <a:p>
            <a:endParaRPr lang="en-US" dirty="0" smtClean="0"/>
          </a:p>
          <a:p>
            <a:r>
              <a:rPr lang="en-US" dirty="0" smtClean="0"/>
              <a:t>Look at this code</a:t>
            </a:r>
          </a:p>
          <a:p>
            <a:pPr lvl="1">
              <a:buNone/>
            </a:pPr>
            <a:r>
              <a:rPr lang="en-US" dirty="0" smtClean="0">
                <a:solidFill>
                  <a:srgbClr val="6E8080"/>
                </a:solidFill>
                <a:latin typeface="Lucida Sans Typewriter"/>
                <a:ea typeface="Courier New" charset="0"/>
                <a:cs typeface="Courier New" charset="0"/>
              </a:rPr>
              <a:t>Rectangle box1 = new Rectangle(5, 10, 20, 30);</a:t>
            </a:r>
          </a:p>
          <a:p>
            <a:pPr lvl="1">
              <a:buNone/>
            </a:pPr>
            <a:r>
              <a:rPr lang="en-US" dirty="0" smtClean="0">
                <a:solidFill>
                  <a:srgbClr val="6E8080"/>
                </a:solidFill>
                <a:latin typeface="Lucida Sans Typewriter"/>
                <a:ea typeface="Courier New" charset="0"/>
                <a:cs typeface="Courier New" charset="0"/>
              </a:rPr>
              <a:t>Rectangle box2 = box1;</a:t>
            </a:r>
          </a:p>
          <a:p>
            <a:pPr lvl="1">
              <a:buNone/>
            </a:pPr>
            <a:r>
              <a:rPr lang="en-US" dirty="0" smtClean="0">
                <a:solidFill>
                  <a:srgbClr val="6E8080"/>
                </a:solidFill>
                <a:latin typeface="Lucida Sans Typewriter"/>
                <a:ea typeface="Courier New" charset="0"/>
                <a:cs typeface="Courier New" charset="0"/>
              </a:rPr>
              <a:t>Rectangle box3 = new Rectangle(5, 10, 20, 30); </a:t>
            </a:r>
          </a:p>
          <a:p>
            <a:pPr lvl="1"/>
            <a:endParaRPr lang="en-US" dirty="0" smtClean="0">
              <a:solidFill>
                <a:srgbClr val="6E8080"/>
              </a:solidFill>
              <a:latin typeface="Lucida Sans Typewriter"/>
              <a:ea typeface="Courier New" charset="0"/>
              <a:cs typeface="Courier New" charset="0"/>
            </a:endParaRPr>
          </a:p>
          <a:p>
            <a:pPr lvl="1"/>
            <a:r>
              <a:rPr lang="en-US" dirty="0" smtClean="0">
                <a:solidFill>
                  <a:srgbClr val="6E8080"/>
                </a:solidFill>
                <a:latin typeface="Lucida Sans Typewriter"/>
                <a:ea typeface="Courier New" charset="0"/>
                <a:cs typeface="Courier New" charset="0"/>
              </a:rPr>
              <a:t>box1 == box2</a:t>
            </a:r>
            <a:r>
              <a:rPr lang="en-US" dirty="0" smtClean="0"/>
              <a:t> is </a:t>
            </a:r>
            <a:r>
              <a:rPr lang="en-US" dirty="0" smtClean="0">
                <a:solidFill>
                  <a:srgbClr val="6E8080"/>
                </a:solidFill>
                <a:latin typeface="Lucida Sans Typewriter"/>
                <a:ea typeface="Courier New" charset="0"/>
                <a:cs typeface="Courier New" charset="0"/>
              </a:rPr>
              <a:t>true</a:t>
            </a:r>
            <a:r>
              <a:rPr lang="en-US" dirty="0" smtClean="0"/>
              <a:t> </a:t>
            </a:r>
          </a:p>
          <a:p>
            <a:pPr lvl="1"/>
            <a:r>
              <a:rPr lang="en-US" dirty="0" smtClean="0">
                <a:solidFill>
                  <a:srgbClr val="6E8080"/>
                </a:solidFill>
                <a:latin typeface="Lucida Sans Typewriter"/>
                <a:ea typeface="Courier New" charset="0"/>
                <a:cs typeface="Courier New" charset="0"/>
              </a:rPr>
              <a:t>box1 == box3</a:t>
            </a:r>
            <a:r>
              <a:rPr lang="en-US" dirty="0" smtClean="0"/>
              <a:t> is </a:t>
            </a:r>
            <a:r>
              <a:rPr lang="en-US" dirty="0" smtClean="0">
                <a:solidFill>
                  <a:srgbClr val="6E8080"/>
                </a:solidFill>
                <a:latin typeface="Lucida Sans Typewriter"/>
                <a:ea typeface="Courier New" charset="0"/>
                <a:cs typeface="Courier New" charset="0"/>
              </a:rPr>
              <a:t>false</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861708411"/>
      </p:ext>
    </p:extLst>
  </p:cSld>
  <p:clrMapOvr>
    <a:masterClrMapping/>
  </p:clrMapOvr>
  <mc:AlternateContent xmlns:mc="http://schemas.openxmlformats.org/markup-compatibility/2006" xmlns:p14="http://schemas.microsoft.com/office/powerpoint/2010/main">
    <mc:Choice Requires="p14">
      <p:transition spd="slow" p14:dur="2000" advTm="73497"/>
    </mc:Choice>
    <mc:Fallback xmlns="">
      <p:transition spd="slow" advTm="734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4814" x="4767263" y="2201863"/>
          <p14:tracePt t="4959" x="4760913" y="2193925"/>
          <p14:tracePt t="4967" x="4754563" y="2187575"/>
          <p14:tracePt t="4975" x="4754563" y="2181225"/>
          <p14:tracePt t="4984" x="4748213" y="2174875"/>
          <p14:tracePt t="4991" x="4729163" y="2155825"/>
          <p14:tracePt t="5007" x="4689475" y="2128838"/>
          <p14:tracePt t="5023" x="4649788" y="2109788"/>
          <p14:tracePt t="5039" x="4611688" y="2090738"/>
          <p14:tracePt t="5055" x="4565650" y="2082800"/>
          <p14:tracePt t="5071" x="4513263" y="2082800"/>
          <p14:tracePt t="5087" x="4460875" y="2082800"/>
          <p14:tracePt t="5103" x="4362450" y="2082800"/>
          <p14:tracePt t="5119" x="4238625" y="2090738"/>
          <p14:tracePt t="5135" x="4108450" y="2103438"/>
          <p14:tracePt t="5151" x="3984625" y="2109788"/>
          <p14:tracePt t="5167" x="3794125" y="2116138"/>
          <p14:tracePt t="5184" x="3670300" y="2122488"/>
          <p14:tracePt t="5200" x="3559175" y="2128838"/>
          <p14:tracePt t="5217" x="3429000" y="2128838"/>
          <p14:tracePt t="5233" x="3284538" y="2128838"/>
          <p14:tracePt t="5250" x="3148013" y="2128838"/>
          <p14:tracePt t="5267" x="3011488" y="2141538"/>
          <p14:tracePt t="5284" x="2860675" y="2141538"/>
          <p14:tracePt t="5300" x="2690813" y="2141538"/>
          <p14:tracePt t="5317" x="2540000" y="2141538"/>
          <p14:tracePt t="5333" x="2384425" y="2128838"/>
          <p14:tracePt t="5350" x="2220913" y="2103438"/>
          <p14:tracePt t="5367" x="1985963" y="2024063"/>
          <p14:tracePt t="5384" x="1887538" y="1946275"/>
          <p14:tracePt t="5400" x="1809750" y="1854200"/>
          <p14:tracePt t="5417" x="1770063" y="1782763"/>
          <p14:tracePt t="5433" x="1730375" y="1704975"/>
          <p14:tracePt t="5450" x="1711325" y="1639888"/>
          <p14:tracePt t="5467" x="1698625" y="1581150"/>
          <p14:tracePt t="5483" x="1677988" y="1522413"/>
          <p14:tracePt t="5500" x="1652588" y="1470025"/>
          <p14:tracePt t="5517" x="1625600" y="1423988"/>
          <p14:tracePt t="5533" x="1612900" y="1371600"/>
          <p14:tracePt t="5550" x="1606550" y="1325563"/>
          <p14:tracePt t="5567" x="1581150" y="1266825"/>
          <p14:tracePt t="5583" x="1566863" y="1241425"/>
          <p14:tracePt t="5600" x="1554163" y="1235075"/>
          <p14:tracePt t="5647" x="1547813" y="1235075"/>
          <p14:tracePt t="5663" x="1547813" y="1227138"/>
          <p14:tracePt t="5679" x="1541463" y="1220788"/>
          <p14:tracePt t="5687" x="1535113" y="1220788"/>
          <p14:tracePt t="5695" x="1528763" y="1214438"/>
          <p14:tracePt t="5702" x="1489075" y="1201738"/>
          <p14:tracePt t="5717" x="1463675" y="1189038"/>
          <p14:tracePt t="5733" x="1436688" y="1176338"/>
          <p14:tracePt t="5750" x="1417638" y="1168400"/>
          <p14:tracePt t="5767" x="1390650" y="1143000"/>
          <p14:tracePt t="5784" x="1384300" y="1143000"/>
          <p14:tracePt t="5800" x="1377950" y="1143000"/>
          <p14:tracePt t="5817" x="1371600" y="1143000"/>
          <p14:tracePt t="6152" x="1371600" y="1149350"/>
          <p14:tracePt t="6160" x="1377950" y="1155700"/>
          <p14:tracePt t="6168" x="1390650" y="1168400"/>
          <p14:tracePt t="6169" x="1404938" y="1189038"/>
          <p14:tracePt t="6184" x="1404938" y="1201738"/>
          <p14:tracePt t="6201" x="1411288" y="1208088"/>
          <p14:tracePt t="6217" x="1417638" y="1220788"/>
          <p14:tracePt t="6234" x="1430338" y="1241425"/>
          <p14:tracePt t="6251" x="1443038" y="1273175"/>
          <p14:tracePt t="6268" x="1455738" y="1312863"/>
          <p14:tracePt t="6284" x="1470025" y="1346200"/>
          <p14:tracePt t="6301" x="1495425" y="1390650"/>
          <p14:tracePt t="6318" x="1528763" y="1443038"/>
          <p14:tracePt t="6334" x="1554163" y="1501775"/>
          <p14:tracePt t="6351" x="1593850" y="1547813"/>
          <p14:tracePt t="6367" x="1625600" y="1581150"/>
          <p14:tracePt t="6384" x="1692275" y="1619250"/>
          <p14:tracePt t="6401" x="1724025" y="1652588"/>
          <p14:tracePt t="6417" x="1776413" y="1677988"/>
          <p14:tracePt t="6434" x="1816100" y="1692275"/>
          <p14:tracePt t="6451" x="1841500" y="1698625"/>
          <p14:tracePt t="6467" x="1854200" y="1698625"/>
          <p14:tracePt t="6528" x="1854200" y="1692275"/>
          <p14:tracePt t="6544" x="1854200" y="1684338"/>
          <p14:tracePt t="6552" x="1847850" y="1677988"/>
          <p14:tracePt t="6560" x="1841500" y="1671638"/>
          <p14:tracePt t="6567" x="1795463" y="1600200"/>
          <p14:tracePt t="6584" x="1704975" y="1495425"/>
          <p14:tracePt t="6601" x="1606550" y="1430338"/>
          <p14:tracePt t="6617" x="1495425" y="1358900"/>
          <p14:tracePt t="6634" x="1411288" y="1312863"/>
          <p14:tracePt t="6651" x="1384300" y="1306513"/>
          <p14:tracePt t="6667" x="1377950" y="1306513"/>
          <p14:tracePt t="6728" x="1377950" y="1312863"/>
          <p14:tracePt t="6736" x="1377950" y="1325563"/>
          <p14:tracePt t="6751" x="1384300" y="1331913"/>
          <p14:tracePt t="6752" x="1411288" y="1358900"/>
          <p14:tracePt t="6767" x="1463675" y="1404938"/>
          <p14:tracePt t="6784" x="1587500" y="1482725"/>
          <p14:tracePt t="6801" x="1658938" y="1516063"/>
          <p14:tracePt t="6817" x="1724025" y="1541463"/>
          <p14:tracePt t="6834" x="1744663" y="1541463"/>
          <p14:tracePt t="6850" x="1751013" y="1541463"/>
          <p14:tracePt t="6867" x="1763713" y="1541463"/>
          <p14:tracePt t="6884" x="1782763" y="1541463"/>
          <p14:tracePt t="6901" x="1795463" y="1541463"/>
          <p14:tracePt t="6917" x="1789113" y="1508125"/>
          <p14:tracePt t="7200" x="1782763" y="1508125"/>
          <p14:tracePt t="7208" x="1744663" y="1508125"/>
          <p14:tracePt t="7216" x="1717675" y="1508125"/>
          <p14:tracePt t="7221" x="1639888" y="1463675"/>
          <p14:tracePt t="7234" x="1593850" y="1423988"/>
          <p14:tracePt t="7251" x="1566863" y="1417638"/>
          <p14:tracePt t="7267" x="1547813" y="1411288"/>
          <p14:tracePt t="7284" x="1501775" y="1390650"/>
          <p14:tracePt t="7300" x="1476375" y="1384300"/>
          <p14:tracePt t="7317" x="1430338" y="1377950"/>
          <p14:tracePt t="7334" x="1390650" y="1371600"/>
          <p14:tracePt t="7350" x="1352550" y="1371600"/>
          <p14:tracePt t="7367" x="1338263" y="1371600"/>
          <p14:tracePt t="7432" x="1346200" y="1371600"/>
          <p14:tracePt t="7448" x="1365250" y="1358900"/>
          <p14:tracePt t="7456" x="1384300" y="1346200"/>
          <p14:tracePt t="7467" x="1411288" y="1331913"/>
          <p14:tracePt t="7472" x="1455738" y="1279525"/>
          <p14:tracePt t="7485" x="1482725" y="1241425"/>
          <p14:tracePt t="7500" x="1482725" y="1220788"/>
          <p14:tracePt t="7517" x="1476375" y="1208088"/>
          <p14:tracePt t="7534" x="1443038" y="1189038"/>
          <p14:tracePt t="7550" x="1411288" y="1182688"/>
          <p14:tracePt t="7567" x="1377950" y="1182688"/>
          <p14:tracePt t="7584" x="1346200" y="1176338"/>
          <p14:tracePt t="7600" x="1338263" y="1176338"/>
          <p14:tracePt t="7656" x="1338263" y="1182688"/>
          <p14:tracePt t="7664" x="1346200" y="1182688"/>
          <p14:tracePt t="7672" x="1377950" y="1195388"/>
          <p14:tracePt t="7688" x="1390650" y="1195388"/>
          <p14:tracePt t="7696" x="1411288" y="1201738"/>
          <p14:tracePt t="7704" x="1482725" y="1201738"/>
          <p14:tracePt t="7717" x="1547813" y="1182688"/>
          <p14:tracePt t="7733" x="1587500" y="1155700"/>
          <p14:tracePt t="7750" x="1612900" y="1123950"/>
          <p14:tracePt t="7767" x="1587500" y="1090613"/>
          <p14:tracePt t="7783" x="1581150" y="1044575"/>
          <p14:tracePt t="7800" x="1508125" y="954088"/>
          <p14:tracePt t="7817" x="1436688" y="889000"/>
          <p14:tracePt t="7834" x="1377950" y="836613"/>
          <p14:tracePt t="7850" x="1287463" y="790575"/>
          <p14:tracePt t="7867" x="1214438" y="769938"/>
          <p14:tracePt t="7883" x="1136650" y="769938"/>
          <p14:tracePt t="7900" x="1038225" y="769938"/>
          <p14:tracePt t="7917" x="947738" y="784225"/>
          <p14:tracePt t="7933" x="868363" y="822325"/>
          <p14:tracePt t="7950" x="822325" y="881063"/>
          <p14:tracePt t="7967" x="790575" y="927100"/>
          <p14:tracePt t="7983" x="790575" y="960438"/>
          <p14:tracePt t="8000" x="842963" y="1031875"/>
          <p14:tracePt t="8017" x="933450" y="1109663"/>
          <p14:tracePt t="8033" x="1044575" y="1149350"/>
          <p14:tracePt t="8050" x="1182688" y="1176338"/>
          <p14:tracePt t="8067" x="1312863" y="1176338"/>
          <p14:tracePt t="8083" x="1423988" y="1155700"/>
          <p14:tracePt t="8100" x="1489075" y="1123950"/>
          <p14:tracePt t="8117" x="1522413" y="1084263"/>
          <p14:tracePt t="8133" x="1547813" y="1065213"/>
          <p14:tracePt t="8150" x="1547813" y="1058863"/>
          <p14:tracePt t="8167" x="1547813" y="1044575"/>
          <p14:tracePt t="8232" x="1541463" y="1044575"/>
          <p14:tracePt t="8256" x="1541463" y="1050925"/>
          <p14:tracePt t="11591" x="1541463" y="1058863"/>
          <p14:tracePt t="11601" x="1547813" y="1071563"/>
          <p14:tracePt t="11607" x="1560513" y="1090613"/>
          <p14:tracePt t="11615" x="1600200" y="1130300"/>
          <p14:tracePt t="11631" x="1625600" y="1143000"/>
          <p14:tracePt t="11648" x="1633538" y="1155700"/>
          <p14:tracePt t="11664" x="1639888" y="1162050"/>
          <p14:tracePt t="11681" x="1652588" y="1168400"/>
          <p14:tracePt t="11698" x="1665288" y="1195388"/>
          <p14:tracePt t="11714" x="1724025" y="1260475"/>
          <p14:tracePt t="11731" x="1770063" y="1319213"/>
          <p14:tracePt t="11748" x="1854200" y="1411288"/>
          <p14:tracePt t="11764" x="1920875" y="1482725"/>
          <p14:tracePt t="11781" x="1973263" y="1547813"/>
          <p14:tracePt t="11797" x="2044700" y="1606550"/>
          <p14:tracePt t="11814" x="2109788" y="1658938"/>
          <p14:tracePt t="11831" x="2201863" y="1730375"/>
          <p14:tracePt t="11848" x="2279650" y="1782763"/>
          <p14:tracePt t="11864" x="2370138" y="1847850"/>
          <p14:tracePt t="11881" x="2430463" y="1893888"/>
          <p14:tracePt t="11897" x="2501900" y="1933575"/>
          <p14:tracePt t="11914" x="2579688" y="1965325"/>
          <p14:tracePt t="11931" x="2678113" y="1979613"/>
          <p14:tracePt t="11948" x="2762250" y="1985963"/>
          <p14:tracePt t="11964" x="2820988" y="1985963"/>
          <p14:tracePt t="11981" x="2860675" y="1985963"/>
          <p14:tracePt t="11998" x="2894013" y="1985963"/>
          <p14:tracePt t="12014" x="2938463" y="1952625"/>
          <p14:tracePt t="12031" x="3017838" y="1862138"/>
          <p14:tracePt t="12527" x="3011488" y="1862138"/>
          <p14:tracePt t="12536" x="3005138" y="1862138"/>
          <p14:tracePt t="12551" x="2990850" y="1862138"/>
          <p14:tracePt t="12563" x="2990850" y="1868488"/>
          <p14:tracePt t="12647" x="2984500" y="1868488"/>
          <p14:tracePt t="12719" x="2978150" y="1868488"/>
          <p14:tracePt t="12775" x="2971800" y="1868488"/>
          <p14:tracePt t="12799" x="2965450" y="1868488"/>
          <p14:tracePt t="12807" x="2965450" y="1862138"/>
          <p14:tracePt t="12823" x="2959100" y="1862138"/>
          <p14:tracePt t="12836" x="2959100" y="1854200"/>
          <p14:tracePt t="12836" x="2952750" y="1854200"/>
          <p14:tracePt t="12848" x="2946400" y="1847850"/>
          <p14:tracePt t="12865" x="2938463" y="1835150"/>
          <p14:tracePt t="12882" x="2913063" y="1816100"/>
          <p14:tracePt t="12898" x="2887663" y="1789113"/>
          <p14:tracePt t="12915" x="2847975" y="1776413"/>
          <p14:tracePt t="12931" x="2801938" y="1736725"/>
          <p14:tracePt t="12948" x="2789238" y="1724025"/>
          <p14:tracePt t="12965" x="2768600" y="1704975"/>
          <p14:tracePt t="12981" x="2743200" y="1692275"/>
          <p14:tracePt t="12998" x="2724150" y="1684338"/>
          <p14:tracePt t="13015" x="2709863" y="1677988"/>
          <p14:tracePt t="13031" x="2671763" y="1677988"/>
          <p14:tracePt t="13048" x="2644775" y="1671638"/>
          <p14:tracePt t="13065" x="2625725" y="1671638"/>
          <p14:tracePt t="13081" x="2606675" y="1671638"/>
          <p14:tracePt t="13098" x="2592388" y="1671638"/>
          <p14:tracePt t="13115" x="2579688" y="1665288"/>
          <p14:tracePt t="13352" x="2573338" y="1665288"/>
          <p14:tracePt t="13360" x="2573338" y="1671638"/>
          <p14:tracePt t="13376" x="2566988" y="1671638"/>
          <p14:tracePt t="13400" x="2560638" y="1671638"/>
          <p14:tracePt t="14160" x="2560638" y="1677988"/>
          <p14:tracePt t="14168" x="2566988" y="1677988"/>
          <p14:tracePt t="14176" x="2573338" y="1698625"/>
          <p14:tracePt t="14184" x="2606675" y="1730375"/>
          <p14:tracePt t="14198" x="2638425" y="1770063"/>
          <p14:tracePt t="14214" x="2671763" y="1803400"/>
          <p14:tracePt t="14231" x="2717800" y="1868488"/>
          <p14:tracePt t="14248" x="2743200" y="1893888"/>
          <p14:tracePt t="14264" x="2776538" y="1927225"/>
          <p14:tracePt t="14281" x="2789238" y="1952625"/>
          <p14:tracePt t="14298" x="2801938" y="1979613"/>
          <p14:tracePt t="14314" x="2808288" y="1985963"/>
          <p14:tracePt t="14331" x="2820988" y="2011363"/>
          <p14:tracePt t="14348" x="2847975" y="2051050"/>
          <p14:tracePt t="14364" x="2867025" y="2076450"/>
          <p14:tracePt t="14381" x="2894013" y="2122488"/>
          <p14:tracePt t="14398" x="2919413" y="2155825"/>
          <p14:tracePt t="14414" x="2946400" y="2181225"/>
          <p14:tracePt t="14431" x="2959100" y="2201863"/>
          <p14:tracePt t="14447" x="2965450" y="2208213"/>
          <p14:tracePt t="14504" x="2971800" y="2214563"/>
          <p14:tracePt t="14512" x="2978150" y="2220913"/>
          <p14:tracePt t="14520" x="2997200" y="2239963"/>
          <p14:tracePt t="14531" x="3017838" y="2260600"/>
          <p14:tracePt t="14536" x="3063875" y="2311400"/>
          <p14:tracePt t="14548" x="3116263" y="2357438"/>
          <p14:tracePt t="14564" x="3160713" y="2403475"/>
          <p14:tracePt t="14581" x="3233738" y="2462213"/>
          <p14:tracePt t="14597" x="3305175" y="2527300"/>
          <p14:tracePt t="14614" x="3370263" y="2598738"/>
          <p14:tracePt t="14631" x="3475038" y="2665413"/>
          <p14:tracePt t="14647" x="3644900" y="2730500"/>
          <p14:tracePt t="14664" x="3756025" y="2730500"/>
          <p14:tracePt t="14681" x="3833813" y="2671763"/>
          <p14:tracePt t="14697" x="3846513" y="2665413"/>
          <p14:tracePt t="14928" x="3846513" y="2659063"/>
          <p14:tracePt t="14944" x="3846513" y="2651125"/>
          <p14:tracePt t="14952" x="3846513" y="2644775"/>
          <p14:tracePt t="14960" x="3840163" y="2638425"/>
          <p14:tracePt t="14968" x="3833813" y="2625725"/>
          <p14:tracePt t="14981" x="3833813" y="2598738"/>
          <p14:tracePt t="14997" x="3821113" y="2573338"/>
          <p14:tracePt t="15014" x="3808413" y="2547938"/>
          <p14:tracePt t="15031" x="3768725" y="2514600"/>
          <p14:tracePt t="15047" x="3657600" y="2430463"/>
          <p14:tracePt t="15064" x="3559175" y="2378075"/>
          <p14:tracePt t="15081" x="3422650" y="2325688"/>
          <p14:tracePt t="15097" x="3259138" y="2286000"/>
          <p14:tracePt t="15114" x="3095625" y="2260600"/>
          <p14:tracePt t="15131" x="2938463" y="2252663"/>
          <p14:tracePt t="15148" x="2749550" y="2239963"/>
          <p14:tracePt t="15164" x="2547938" y="2246313"/>
          <p14:tracePt t="15181" x="2357438" y="2246313"/>
          <p14:tracePt t="15197" x="2174875" y="2246313"/>
          <p14:tracePt t="15214" x="1985963" y="2246313"/>
          <p14:tracePt t="15231" x="1816100" y="2246313"/>
          <p14:tracePt t="15248" x="1587500" y="2246313"/>
          <p14:tracePt t="15264" x="1455738" y="2246313"/>
          <p14:tracePt t="15281" x="1358900" y="2227263"/>
          <p14:tracePt t="15297" x="1306513" y="2220913"/>
          <p14:tracePt t="15314" x="1254125" y="2208213"/>
          <p14:tracePt t="15330" x="1220788" y="2187575"/>
          <p14:tracePt t="15347" x="1168400" y="2168525"/>
          <p14:tracePt t="15364" x="1149350" y="2149475"/>
          <p14:tracePt t="15381" x="1130300" y="2135188"/>
          <p14:tracePt t="15397" x="1103313" y="2109788"/>
          <p14:tracePt t="15414" x="1077913" y="2090738"/>
          <p14:tracePt t="15431" x="1050925" y="2063750"/>
          <p14:tracePt t="15447" x="1025525" y="2044700"/>
          <p14:tracePt t="15576" x="1031875" y="2044700"/>
          <p14:tracePt t="15584" x="1031875" y="2038350"/>
          <p14:tracePt t="15592" x="1044575" y="2038350"/>
          <p14:tracePt t="15600" x="1084263" y="2017713"/>
          <p14:tracePt t="15614" x="1117600" y="2005013"/>
          <p14:tracePt t="15630" x="1149350" y="1992313"/>
          <p14:tracePt t="15647" x="1168400" y="1985963"/>
          <p14:tracePt t="15664" x="1176338" y="1985963"/>
          <p14:tracePt t="16008" x="1189038" y="1992313"/>
          <p14:tracePt t="16016" x="1201738" y="1992313"/>
          <p14:tracePt t="16024" x="1214438" y="1992313"/>
          <p14:tracePt t="16032" x="1241425" y="1998663"/>
          <p14:tracePt t="16032" x="1260475" y="2005013"/>
          <p14:tracePt t="16047" x="1300163" y="2011363"/>
          <p14:tracePt t="16064" x="1390650" y="2024063"/>
          <p14:tracePt t="16080" x="1436688" y="2024063"/>
          <p14:tracePt t="16097" x="1482725" y="2024063"/>
          <p14:tracePt t="16113" x="1535113" y="2024063"/>
          <p14:tracePt t="16130" x="1587500" y="2024063"/>
          <p14:tracePt t="16147" x="1652588" y="2024063"/>
          <p14:tracePt t="16163" x="1724025" y="2024063"/>
          <p14:tracePt t="16180" x="1789113" y="2024063"/>
          <p14:tracePt t="16197" x="1881188" y="2024063"/>
          <p14:tracePt t="16213" x="1979613" y="2024063"/>
          <p14:tracePt t="16230" x="2070100" y="2024063"/>
          <p14:tracePt t="16247" x="2168525" y="2024063"/>
          <p14:tracePt t="16264" x="2319338" y="2024063"/>
          <p14:tracePt t="16280" x="2422525" y="2024063"/>
          <p14:tracePt t="16297" x="2501900" y="2024063"/>
          <p14:tracePt t="16313" x="2579688" y="2024063"/>
          <p14:tracePt t="16330" x="2651125" y="2024063"/>
          <p14:tracePt t="16347" x="2730500" y="2024063"/>
          <p14:tracePt t="16364" x="2776538" y="2032000"/>
          <p14:tracePt t="16380" x="2847975" y="2032000"/>
          <p14:tracePt t="16397" x="2919413" y="2032000"/>
          <p14:tracePt t="16414" x="2984500" y="2032000"/>
          <p14:tracePt t="16430" x="3049588" y="2032000"/>
          <p14:tracePt t="16447" x="3108325" y="2032000"/>
          <p14:tracePt t="16464" x="3181350" y="2032000"/>
          <p14:tracePt t="16480" x="3219450" y="2032000"/>
          <p14:tracePt t="16497" x="3259138" y="2032000"/>
          <p14:tracePt t="16513" x="3298825" y="2032000"/>
          <p14:tracePt t="16530" x="3344863" y="2032000"/>
          <p14:tracePt t="16547" x="3403600" y="2038350"/>
          <p14:tracePt t="16563" x="3448050" y="2038350"/>
          <p14:tracePt t="16580" x="3500438" y="2038350"/>
          <p14:tracePt t="16597" x="3533775" y="2038350"/>
          <p14:tracePt t="16613" x="3559175" y="2038350"/>
          <p14:tracePt t="16630" x="3592513" y="2038350"/>
          <p14:tracePt t="16647" x="3605213" y="2038350"/>
          <p14:tracePt t="16663" x="3617913" y="2038350"/>
          <p14:tracePt t="16680" x="3632200" y="2038350"/>
          <p14:tracePt t="16776" x="3624263" y="2038350"/>
          <p14:tracePt t="16792" x="3617913" y="2038350"/>
          <p14:tracePt t="16821" x="3611563" y="2038350"/>
          <p14:tracePt t="16840" x="3605213" y="2038350"/>
          <p14:tracePt t="16848" x="3598863" y="2038350"/>
          <p14:tracePt t="16856" x="3586163" y="2044700"/>
          <p14:tracePt t="16863" x="3527425" y="2051050"/>
          <p14:tracePt t="16880" x="3487738" y="2057400"/>
          <p14:tracePt t="16897" x="3435350" y="2057400"/>
          <p14:tracePt t="16913" x="3395663" y="2063750"/>
          <p14:tracePt t="16930" x="3330575" y="2063750"/>
          <p14:tracePt t="16947" x="3271838" y="2063750"/>
          <p14:tracePt t="16963" x="3225800" y="2070100"/>
          <p14:tracePt t="16980" x="3181350" y="2070100"/>
          <p14:tracePt t="16997" x="3128963" y="2070100"/>
          <p14:tracePt t="17013" x="3095625" y="2070100"/>
          <p14:tracePt t="17030" x="3076575" y="2070100"/>
          <p14:tracePt t="17104" x="3082925" y="2070100"/>
          <p14:tracePt t="17112" x="3108325" y="2070100"/>
          <p14:tracePt t="17120" x="3148013" y="2070100"/>
          <p14:tracePt t="17130" x="3213100" y="2070100"/>
          <p14:tracePt t="17130" x="3376613" y="2070100"/>
          <p14:tracePt t="17146" x="3546475" y="2070100"/>
          <p14:tracePt t="17163" x="3703638" y="2070100"/>
          <p14:tracePt t="17180" x="3846513" y="2057400"/>
          <p14:tracePt t="17196" x="3963988" y="2063750"/>
          <p14:tracePt t="17213" x="4081463" y="2082800"/>
          <p14:tracePt t="17230" x="4173538" y="2103438"/>
          <p14:tracePt t="17246" x="4206875" y="2109788"/>
          <p14:tracePt t="17263" x="4318000" y="2128838"/>
          <p14:tracePt t="17280" x="4389438" y="2135188"/>
          <p14:tracePt t="17296" x="4487863" y="2135188"/>
          <p14:tracePt t="17313" x="4578350" y="2135188"/>
          <p14:tracePt t="17330" x="4683125" y="2135188"/>
          <p14:tracePt t="17346" x="4781550" y="2135188"/>
          <p14:tracePt t="17363" x="4846638" y="2135188"/>
          <p14:tracePt t="17380" x="4892675" y="2135188"/>
          <p14:tracePt t="17396" x="4911725" y="2135188"/>
          <p14:tracePt t="17413" x="4918075" y="2135188"/>
          <p14:tracePt t="19240" x="4924425" y="2141538"/>
          <p14:tracePt t="19248" x="4930775" y="2149475"/>
          <p14:tracePt t="19256" x="4937125" y="2149475"/>
          <p14:tracePt t="19264" x="4970463" y="2181225"/>
          <p14:tracePt t="19279" x="5054600" y="2227263"/>
          <p14:tracePt t="19296" x="5140325" y="2273300"/>
          <p14:tracePt t="19312" x="5245100" y="2319338"/>
          <p14:tracePt t="19329" x="5381625" y="2370138"/>
          <p14:tracePt t="19346" x="5545138" y="2430463"/>
          <p14:tracePt t="19362" x="5695950" y="2495550"/>
          <p14:tracePt t="19379" x="5924550" y="2566988"/>
          <p14:tracePt t="19396" x="6138863" y="2632075"/>
          <p14:tracePt t="19412" x="6388100" y="2690813"/>
          <p14:tracePt t="19429" x="6642100" y="2776538"/>
          <p14:tracePt t="19446" x="6962775" y="2860675"/>
          <p14:tracePt t="19462" x="7302500" y="2925763"/>
          <p14:tracePt t="19479" x="7602538" y="2990850"/>
          <p14:tracePt t="19479" x="7805738" y="3036888"/>
          <p14:tracePt t="19496" x="8223250" y="3108325"/>
          <p14:tracePt t="19512" x="8535988" y="3128963"/>
          <p14:tracePt t="19529" x="8720138" y="3141663"/>
          <p14:tracePt t="19545" x="8843963" y="3141663"/>
          <p14:tracePt t="19562" x="8934450" y="3128963"/>
          <p14:tracePt t="19579" x="8974138" y="3082925"/>
          <p14:tracePt t="19595" x="8974138" y="3070225"/>
          <p14:tracePt t="19879" x="8980488" y="3076575"/>
          <p14:tracePt t="19887" x="8986838" y="3076575"/>
          <p14:tracePt t="19904" x="8986838" y="3089275"/>
          <p14:tracePt t="19919" x="8980488" y="3095625"/>
          <p14:tracePt t="19929" x="8974138" y="3095625"/>
          <p14:tracePt t="19929" x="8948738" y="3089275"/>
          <p14:tracePt t="19945" x="8928100" y="3076575"/>
          <p14:tracePt t="19962" x="8921750" y="3076575"/>
          <p14:tracePt t="19979" x="8909050" y="3070225"/>
          <p14:tracePt t="19995" x="8896350" y="3070225"/>
          <p14:tracePt t="20012" x="8890000" y="3070225"/>
          <p14:tracePt t="20029" x="8882063" y="3070225"/>
          <p14:tracePt t="20045" x="8856663" y="3070225"/>
          <p14:tracePt t="20062" x="8810625" y="3070225"/>
          <p14:tracePt t="20079" x="8770938" y="3070225"/>
          <p14:tracePt t="20095" x="8712200" y="3070225"/>
          <p14:tracePt t="20112" x="8667750" y="3076575"/>
          <p14:tracePt t="20129" x="8628063" y="3076575"/>
          <p14:tracePt t="20145" x="8582025" y="3082925"/>
          <p14:tracePt t="20162" x="8550275" y="3116263"/>
          <p14:tracePt t="20179" x="8491538" y="3167063"/>
          <p14:tracePt t="20195" x="8424863" y="3225800"/>
          <p14:tracePt t="20212" x="8353425" y="3292475"/>
          <p14:tracePt t="20229" x="8281988" y="3357563"/>
          <p14:tracePt t="20245" x="8196263" y="3435350"/>
          <p14:tracePt t="20262" x="8099425" y="3487738"/>
          <p14:tracePt t="20279" x="7981950" y="3540125"/>
          <p14:tracePt t="20295" x="7785100" y="3598863"/>
          <p14:tracePt t="20312" x="7627938" y="3611563"/>
          <p14:tracePt t="20329" x="7451725" y="3617913"/>
          <p14:tracePt t="20345" x="7191375" y="3617913"/>
          <p14:tracePt t="20362" x="6870700" y="3617913"/>
          <p14:tracePt t="20378" x="6583363" y="3617913"/>
          <p14:tracePt t="20395" x="6316663" y="3605213"/>
          <p14:tracePt t="20412" x="6042025" y="3605213"/>
          <p14:tracePt t="20429" x="5754688" y="3598863"/>
          <p14:tracePt t="20445" x="5499100" y="3586163"/>
          <p14:tracePt t="20462" x="5224463" y="3579813"/>
          <p14:tracePt t="20478" x="5003800" y="3565525"/>
          <p14:tracePt t="20495" x="4702175" y="3552825"/>
          <p14:tracePt t="20512" x="4487863" y="3533775"/>
          <p14:tracePt t="20528" x="4284663" y="3521075"/>
          <p14:tracePt t="20545" x="4127500" y="3513138"/>
          <p14:tracePt t="20562" x="3944938" y="3487738"/>
          <p14:tracePt t="20578" x="3794125" y="3475038"/>
          <p14:tracePt t="20595" x="3638550" y="3454400"/>
          <p14:tracePt t="20612" x="3487738" y="3409950"/>
          <p14:tracePt t="20628" x="3370263" y="3370263"/>
          <p14:tracePt t="20645" x="3240088" y="3298825"/>
          <p14:tracePt t="20662" x="3108325" y="3240088"/>
          <p14:tracePt t="20678" x="2997200" y="3167063"/>
          <p14:tracePt t="20695" x="2879725" y="3089275"/>
          <p14:tracePt t="20712" x="2801938" y="3049588"/>
          <p14:tracePt t="20728" x="2755900" y="3070225"/>
          <p14:tracePt t="20745" x="2690813" y="3063875"/>
          <p14:tracePt t="20762" x="2665413" y="3063875"/>
          <p14:tracePt t="20778" x="2651125" y="3055938"/>
          <p14:tracePt t="20795" x="2638425" y="3055938"/>
          <p14:tracePt t="20812" x="2632075" y="3049588"/>
          <p14:tracePt t="20855" x="2625725" y="3049588"/>
          <p14:tracePt t="20879" x="2619375" y="3049588"/>
          <p14:tracePt t="20895" x="2613025" y="3055938"/>
          <p14:tracePt t="20919" x="2606675" y="3055938"/>
          <p14:tracePt t="20959" x="2598738" y="3055938"/>
          <p14:tracePt t="20967" x="2598738" y="3063875"/>
          <p14:tracePt t="20991" x="2586038" y="3063875"/>
          <p14:tracePt t="21013" x="2586038" y="3070225"/>
          <p14:tracePt t="21039" x="2579688" y="3070225"/>
          <p14:tracePt t="21063" x="2586038" y="3070225"/>
          <p14:tracePt t="21071" x="2586038" y="3082925"/>
          <p14:tracePt t="21096" x="2592388" y="3082925"/>
          <p14:tracePt t="21096" x="2598738" y="3082925"/>
          <p14:tracePt t="21112" x="2613025" y="3089275"/>
          <p14:tracePt t="21128" x="2659063" y="3095625"/>
          <p14:tracePt t="21145" x="2697163" y="3095625"/>
          <p14:tracePt t="21161" x="2749550" y="3101975"/>
          <p14:tracePt t="21178" x="2820988" y="3101975"/>
          <p14:tracePt t="21195" x="2900363" y="3108325"/>
          <p14:tracePt t="21211" x="2984500" y="3128963"/>
          <p14:tracePt t="21228" x="3036888" y="3128963"/>
          <p14:tracePt t="21245" x="3108325" y="3128963"/>
          <p14:tracePt t="21262" x="3175000" y="3128963"/>
          <p14:tracePt t="21278" x="3252788" y="3135313"/>
          <p14:tracePt t="21295" x="3357563" y="3135313"/>
          <p14:tracePt t="21311" x="3462338" y="3135313"/>
          <p14:tracePt t="21328" x="3565525" y="3135313"/>
          <p14:tracePt t="21345" x="3651250" y="3135313"/>
          <p14:tracePt t="21361" x="3722688" y="3141663"/>
          <p14:tracePt t="21378" x="3794125" y="3148013"/>
          <p14:tracePt t="21395" x="3886200" y="3148013"/>
          <p14:tracePt t="21412" x="3944938" y="3160713"/>
          <p14:tracePt t="21428" x="3997325" y="3167063"/>
          <p14:tracePt t="21445" x="4068763" y="3175000"/>
          <p14:tracePt t="21461" x="4133850" y="3181350"/>
          <p14:tracePt t="21478" x="4206875" y="3187700"/>
          <p14:tracePt t="21495" x="4310063" y="3187700"/>
          <p14:tracePt t="21512" x="4376738" y="3194050"/>
          <p14:tracePt t="21528" x="4441825" y="3194050"/>
          <p14:tracePt t="21545" x="4487863" y="3194050"/>
          <p14:tracePt t="21561" x="4546600" y="3194050"/>
          <p14:tracePt t="21578" x="4611688" y="3194050"/>
          <p14:tracePt t="21595" x="4656138" y="3200400"/>
          <p14:tracePt t="21611" x="4702175" y="3206750"/>
          <p14:tracePt t="21628" x="4741863" y="3213100"/>
          <p14:tracePt t="21645" x="4781550" y="3213100"/>
          <p14:tracePt t="21661" x="4813300" y="3219450"/>
          <p14:tracePt t="21678" x="4852988" y="3219450"/>
          <p14:tracePt t="21695" x="4911725" y="3225800"/>
          <p14:tracePt t="21711" x="5022850" y="3246438"/>
          <p14:tracePt t="21728" x="5100638" y="3252788"/>
          <p14:tracePt t="21745" x="5173663" y="3259138"/>
          <p14:tracePt t="21761" x="5245100" y="3259138"/>
          <p14:tracePt t="21778" x="5310188" y="3265488"/>
          <p14:tracePt t="21795" x="5368925" y="3265488"/>
          <p14:tracePt t="21811" x="5427663" y="3265488"/>
          <p14:tracePt t="21828" x="5480050" y="3265488"/>
          <p14:tracePt t="21845" x="5526088" y="3265488"/>
          <p14:tracePt t="21861" x="5570538" y="3265488"/>
          <p14:tracePt t="21878" x="5622925" y="3265488"/>
          <p14:tracePt t="21895" x="5662613" y="3278188"/>
          <p14:tracePt t="21911" x="5715000" y="3278188"/>
          <p14:tracePt t="21928" x="5740400" y="3278188"/>
          <p14:tracePt t="21945" x="5761038" y="3278188"/>
          <p14:tracePt t="21961" x="5773738" y="3278188"/>
          <p14:tracePt t="21978" x="5786438" y="3278188"/>
          <p14:tracePt t="21994" x="5799138" y="3284538"/>
          <p14:tracePt t="22011" x="5813425" y="3284538"/>
          <p14:tracePt t="22028" x="5819775" y="3284538"/>
          <p14:tracePt t="22045" x="5826125" y="3284538"/>
          <p14:tracePt t="22199" x="5813425" y="3284538"/>
          <p14:tracePt t="22207" x="5792788" y="3284538"/>
          <p14:tracePt t="22215" x="5780088" y="3284538"/>
          <p14:tracePt t="22223" x="5761038" y="3284538"/>
          <p14:tracePt t="22231" x="5708650" y="3284538"/>
          <p14:tracePt t="22244" x="5630863" y="3292475"/>
          <p14:tracePt t="22261" x="5538788" y="3298825"/>
          <p14:tracePt t="22278" x="5446713" y="3298825"/>
          <p14:tracePt t="22294" x="5356225" y="3298825"/>
          <p14:tracePt t="22311" x="5283200" y="3298825"/>
          <p14:tracePt t="22328" x="5257800" y="3298825"/>
          <p14:tracePt t="22344" x="5251450" y="3298825"/>
          <p14:tracePt t="22439" x="5251450" y="3292475"/>
          <p14:tracePt t="22487" x="5251450" y="3284538"/>
          <p14:tracePt t="22503" x="5245100" y="3278188"/>
          <p14:tracePt t="22527" x="5245100" y="3265488"/>
          <p14:tracePt t="22535" x="5245100" y="3259138"/>
          <p14:tracePt t="22551" x="5245100" y="3246438"/>
          <p14:tracePt t="22559" x="5251450" y="3246438"/>
          <p14:tracePt t="22566" x="5251450" y="3240088"/>
          <p14:tracePt t="22623" x="5257800" y="3240088"/>
          <p14:tracePt t="22639" x="5264150" y="3240088"/>
          <p14:tracePt t="22655" x="5270500" y="3240088"/>
          <p14:tracePt t="22665" x="5276850" y="3240088"/>
          <p14:tracePt t="22678" x="5283200" y="3240088"/>
          <p14:tracePt t="22694" x="5297488" y="3240088"/>
          <p14:tracePt t="22711" x="5310188" y="3240088"/>
          <p14:tracePt t="22728" x="5316538" y="3240088"/>
          <p14:tracePt t="22839" x="5322888" y="3240088"/>
          <p14:tracePt t="22848" x="5329238" y="3240088"/>
          <p14:tracePt t="22858" x="5341938" y="3240088"/>
          <p14:tracePt t="22865" x="5362575" y="3240088"/>
          <p14:tracePt t="22877" x="5394325" y="3240088"/>
          <p14:tracePt t="22894" x="5434013" y="3240088"/>
          <p14:tracePt t="22911" x="5486400" y="3240088"/>
          <p14:tracePt t="22928" x="5511800" y="3240088"/>
          <p14:tracePt t="22944" x="5526088" y="3240088"/>
          <p14:tracePt t="22983" x="5532438" y="3240088"/>
          <p14:tracePt t="22999" x="5538788" y="3240088"/>
          <p14:tracePt t="23015" x="5545138" y="3233738"/>
          <p14:tracePt t="23031" x="5551488" y="3233738"/>
          <p14:tracePt t="23048" x="5557838" y="3233738"/>
          <p14:tracePt t="23055" x="5564188" y="3233738"/>
          <p14:tracePt t="23061" x="5578475" y="3233738"/>
          <p14:tracePt t="23077" x="5597525" y="3233738"/>
          <p14:tracePt t="23094" x="5616575" y="3233738"/>
          <p14:tracePt t="23111" x="5643563" y="3225800"/>
          <p14:tracePt t="23128" x="5656263" y="3225800"/>
          <p14:tracePt t="23167" x="5662613" y="3225800"/>
          <p14:tracePt t="23527" x="5668963" y="3225800"/>
          <p14:tracePt t="23551" x="5681663" y="3225800"/>
          <p14:tracePt t="23559" x="5689600" y="3225800"/>
          <p14:tracePt t="23567" x="5702300" y="3225800"/>
          <p14:tracePt t="23575" x="5715000" y="3225800"/>
          <p14:tracePt t="23583" x="5740400" y="3225800"/>
          <p14:tracePt t="23594" x="5773738" y="3233738"/>
          <p14:tracePt t="23611" x="5819775" y="3233738"/>
          <p14:tracePt t="23627" x="5851525" y="3240088"/>
          <p14:tracePt t="23644" x="5884863" y="3240088"/>
          <p14:tracePt t="23661" x="5910263" y="3240088"/>
          <p14:tracePt t="23677" x="5943600" y="3240088"/>
          <p14:tracePt t="23694" x="5962650" y="3240088"/>
          <p14:tracePt t="23710" x="5983288" y="3240088"/>
          <p14:tracePt t="23727" x="6008688" y="3246438"/>
          <p14:tracePt t="23744" x="6035675" y="3246438"/>
          <p14:tracePt t="23761" x="6054725" y="3246438"/>
          <p14:tracePt t="23777" x="6088063" y="3252788"/>
          <p14:tracePt t="23794" x="6113463" y="3252788"/>
          <p14:tracePt t="23810" x="6132513" y="3252788"/>
          <p14:tracePt t="23827" x="6165850" y="3252788"/>
          <p14:tracePt t="23844" x="6197600" y="3252788"/>
          <p14:tracePt t="23861" x="6224588" y="3252788"/>
          <p14:tracePt t="23877" x="6249988" y="3252788"/>
          <p14:tracePt t="23894" x="6276975" y="3252788"/>
          <p14:tracePt t="23910" x="6289675" y="3252788"/>
          <p14:tracePt t="23927" x="6302375" y="3252788"/>
          <p14:tracePt t="23944" x="6308725" y="3252788"/>
          <p14:tracePt t="25711" x="6302375" y="3252788"/>
          <p14:tracePt t="25759" x="6296025" y="3252788"/>
          <p14:tracePt t="25783" x="6289675" y="3259138"/>
          <p14:tracePt t="25799" x="6283325" y="3265488"/>
          <p14:tracePt t="25802" x="6276975" y="3265488"/>
          <p14:tracePt t="25810" x="6264275" y="3278188"/>
          <p14:tracePt t="25826" x="6243638" y="3278188"/>
          <p14:tracePt t="25843" x="6218238" y="3292475"/>
          <p14:tracePt t="25860" x="6184900" y="3305175"/>
          <p14:tracePt t="25876" x="6119813" y="3317875"/>
          <p14:tracePt t="25893" x="6054725" y="3336925"/>
          <p14:tracePt t="25910" x="5983288" y="3351213"/>
          <p14:tracePt t="25926" x="5910263" y="3376613"/>
          <p14:tracePt t="25943" x="5813425" y="3403600"/>
          <p14:tracePt t="25960" x="5740400" y="3416300"/>
          <p14:tracePt t="25976" x="5649913" y="3429000"/>
          <p14:tracePt t="25993" x="5551488" y="3441700"/>
          <p14:tracePt t="26010" x="5440363" y="3448050"/>
          <p14:tracePt t="26026" x="5322888" y="3454400"/>
          <p14:tracePt t="26043" x="5205413" y="3468688"/>
          <p14:tracePt t="26060" x="5094288" y="3475038"/>
          <p14:tracePt t="26076" x="4983163" y="3481388"/>
          <p14:tracePt t="26093" x="4878388" y="3487738"/>
          <p14:tracePt t="26110" x="4767263" y="3494088"/>
          <p14:tracePt t="26126" x="4656138" y="3494088"/>
          <p14:tracePt t="26143" x="4454525" y="3500438"/>
          <p14:tracePt t="26160" x="4330700" y="3533775"/>
          <p14:tracePt t="26176" x="4232275" y="3533775"/>
          <p14:tracePt t="26193" x="4186238" y="3533775"/>
          <p14:tracePt t="26209" x="4160838" y="3546475"/>
          <p14:tracePt t="26226" x="4160838" y="3533775"/>
          <p14:tracePt t="26527" x="4148138" y="3533775"/>
          <p14:tracePt t="26536" x="4133850" y="3533775"/>
          <p14:tracePt t="26543" x="4102100" y="3533775"/>
          <p14:tracePt t="26552" x="4081463" y="3527425"/>
          <p14:tracePt t="26560" x="4037013" y="3500438"/>
          <p14:tracePt t="26576" x="4003675" y="3494088"/>
          <p14:tracePt t="26593" x="3938588" y="3494088"/>
          <p14:tracePt t="26609" x="3879850" y="3487738"/>
          <p14:tracePt t="26626" x="3821113" y="3487738"/>
          <p14:tracePt t="26643" x="3768725" y="3487738"/>
          <p14:tracePt t="26659" x="3716338" y="3481388"/>
          <p14:tracePt t="26676" x="3683000" y="3481388"/>
          <p14:tracePt t="26693" x="3651250" y="3481388"/>
          <p14:tracePt t="26709" x="3644900" y="3481388"/>
          <p14:tracePt t="27519" x="3632200" y="3481388"/>
          <p14:tracePt t="27527" x="3611563" y="3487738"/>
          <p14:tracePt t="27535" x="3559175" y="3487738"/>
          <p14:tracePt t="27543" x="3487738" y="3494088"/>
          <p14:tracePt t="27559" x="3409950" y="3494088"/>
          <p14:tracePt t="27576" x="3305175" y="3500438"/>
          <p14:tracePt t="27593" x="3200400" y="3500438"/>
          <p14:tracePt t="27609" x="3095625" y="3500438"/>
          <p14:tracePt t="27626" x="2978150" y="3487738"/>
          <p14:tracePt t="27642" x="2867025" y="3487738"/>
          <p14:tracePt t="27659" x="2782888" y="3487738"/>
          <p14:tracePt t="27676" x="2697163" y="3487738"/>
          <p14:tracePt t="27692" x="2625725" y="3487738"/>
          <p14:tracePt t="27709" x="2547938" y="3487738"/>
          <p14:tracePt t="27726" x="2468563" y="3487738"/>
          <p14:tracePt t="27742" x="2397125" y="3487738"/>
          <p14:tracePt t="27742" x="2363788" y="3487738"/>
          <p14:tracePt t="27759" x="2319338" y="3487738"/>
          <p14:tracePt t="27776" x="2286000" y="3487738"/>
          <p14:tracePt t="27792" x="2279650" y="3487738"/>
          <p14:tracePt t="27809" x="2273300" y="3487738"/>
          <p14:tracePt t="28039" x="2279650" y="3500438"/>
          <p14:tracePt t="28047" x="2286000" y="3500438"/>
          <p14:tracePt t="28059" x="2298700" y="3513138"/>
          <p14:tracePt t="28063" x="2332038" y="3533775"/>
          <p14:tracePt t="28077" x="2378075" y="3546475"/>
          <p14:tracePt t="28092" x="2409825" y="3546475"/>
          <p14:tracePt t="28109" x="2455863" y="3559175"/>
          <p14:tracePt t="28125" x="2501900" y="3559175"/>
          <p14:tracePt t="28142" x="2554288" y="3559175"/>
          <p14:tracePt t="28159" x="2659063" y="3552825"/>
          <p14:tracePt t="28175" x="2709863" y="3540125"/>
          <p14:tracePt t="28192" x="2782888" y="3513138"/>
          <p14:tracePt t="28209" x="2814638" y="3500438"/>
          <p14:tracePt t="28225" x="2841625" y="3475038"/>
          <p14:tracePt t="28242" x="2841625" y="3448050"/>
          <p14:tracePt t="28259" x="2841625" y="3409950"/>
          <p14:tracePt t="28275" x="2827338" y="3363913"/>
          <p14:tracePt t="28292" x="2808288" y="3330575"/>
          <p14:tracePt t="28309" x="2789238" y="3311525"/>
          <p14:tracePt t="28325" x="2755900" y="3284538"/>
          <p14:tracePt t="28342" x="2749550" y="3271838"/>
          <p14:tracePt t="28359" x="2690813" y="3252788"/>
          <p14:tracePt t="28375" x="2644775" y="3240088"/>
          <p14:tracePt t="28392" x="2573338" y="3233738"/>
          <p14:tracePt t="28409" x="2495550" y="3233738"/>
          <p14:tracePt t="28425" x="2409825" y="3225800"/>
          <p14:tracePt t="28442" x="2338388" y="3225800"/>
          <p14:tracePt t="28459" x="2279650" y="3225800"/>
          <p14:tracePt t="28475" x="2214563" y="3225800"/>
          <p14:tracePt t="28492" x="2162175" y="3225800"/>
          <p14:tracePt t="28509" x="2116138" y="3252788"/>
          <p14:tracePt t="28525" x="2070100" y="3284538"/>
          <p14:tracePt t="28542" x="2032000" y="3324225"/>
          <p14:tracePt t="28559" x="2005013" y="3370263"/>
          <p14:tracePt t="28575" x="2005013" y="3409950"/>
          <p14:tracePt t="28592" x="2011363" y="3441700"/>
          <p14:tracePt t="28609" x="2044700" y="3487738"/>
          <p14:tracePt t="28626" x="2097088" y="3506788"/>
          <p14:tracePt t="28642" x="2181225" y="3546475"/>
          <p14:tracePt t="28659" x="2279650" y="3565525"/>
          <p14:tracePt t="28676" x="2338388" y="3565525"/>
          <p14:tracePt t="28692" x="2390775" y="3559175"/>
          <p14:tracePt t="28709" x="2397125" y="3559175"/>
          <p14:tracePt t="29071" x="2397125" y="3552825"/>
          <p14:tracePt t="29079" x="2403475" y="3552825"/>
          <p14:tracePt t="29095" x="2409825" y="3552825"/>
          <p14:tracePt t="29111" x="2416175" y="3552825"/>
          <p14:tracePt t="29127" x="2422525" y="3552825"/>
          <p14:tracePt t="29151" x="2430463" y="3552825"/>
          <p14:tracePt t="29159" x="2436813" y="3552825"/>
          <p14:tracePt t="29215" x="2443163" y="3552825"/>
          <p14:tracePt t="29239" x="2449513" y="3552825"/>
          <p14:tracePt t="29263" x="2462213" y="3552825"/>
          <p14:tracePt t="29279" x="2468563" y="3552825"/>
          <p14:tracePt t="29292" x="2481263" y="3552825"/>
          <p14:tracePt t="29295" x="2495550" y="3552825"/>
          <p14:tracePt t="29308" x="2508250" y="3552825"/>
          <p14:tracePt t="29325" x="2533650" y="3552825"/>
          <p14:tracePt t="29342" x="2560638" y="3552825"/>
          <p14:tracePt t="29358" x="2598738" y="3559175"/>
          <p14:tracePt t="29375" x="2632075" y="3559175"/>
          <p14:tracePt t="29392" x="2659063" y="3565525"/>
          <p14:tracePt t="29408" x="2684463" y="3565525"/>
          <p14:tracePt t="29425" x="2709863" y="3565525"/>
          <p14:tracePt t="29442" x="2743200" y="3565525"/>
          <p14:tracePt t="29458" x="2762250" y="3573463"/>
          <p14:tracePt t="29475" x="2795588" y="3573463"/>
          <p14:tracePt t="29492" x="2820988" y="3573463"/>
          <p14:tracePt t="29508" x="2854325" y="3565525"/>
          <p14:tracePt t="29525" x="2894013" y="3565525"/>
          <p14:tracePt t="29542" x="2925763" y="3565525"/>
          <p14:tracePt t="29558" x="2978150" y="3565525"/>
          <p14:tracePt t="29558" x="3005138" y="3565525"/>
          <p14:tracePt t="29575" x="3063875" y="3565525"/>
          <p14:tracePt t="29591" x="3128963" y="3565525"/>
          <p14:tracePt t="29608" x="3200400" y="3565525"/>
          <p14:tracePt t="29625" x="3265488" y="3565525"/>
          <p14:tracePt t="29641" x="3298825" y="3565525"/>
          <p14:tracePt t="29658" x="3317875" y="3565525"/>
          <p14:tracePt t="29675" x="3344863" y="3565525"/>
          <p14:tracePt t="29691" x="3357563" y="3559175"/>
          <p14:tracePt t="29708" x="3376613" y="3559175"/>
          <p14:tracePt t="29725" x="3389313" y="3552825"/>
          <p14:tracePt t="29741" x="3403600" y="3546475"/>
          <p14:tracePt t="29758" x="3409950" y="3546475"/>
          <p14:tracePt t="29775" x="3435350" y="3546475"/>
          <p14:tracePt t="29792" x="3454400" y="3546475"/>
          <p14:tracePt t="29808" x="3481388" y="3546475"/>
          <p14:tracePt t="29825" x="3521075" y="3546475"/>
          <p14:tracePt t="29842" x="3586163" y="3546475"/>
          <p14:tracePt t="29859" x="3638550" y="3546475"/>
          <p14:tracePt t="29875" x="3716338" y="3546475"/>
          <p14:tracePt t="29892" x="3787775" y="3546475"/>
          <p14:tracePt t="29908" x="3852863" y="3540125"/>
          <p14:tracePt t="29925" x="3892550" y="3527425"/>
          <p14:tracePt t="29942" x="3911600" y="3500438"/>
          <p14:tracePt t="29958" x="3925888" y="3475038"/>
          <p14:tracePt t="29975" x="3919538" y="3416300"/>
          <p14:tracePt t="29991" x="3879850" y="3363913"/>
          <p14:tracePt t="30008" x="3840163" y="3305175"/>
          <p14:tracePt t="30025" x="3768725" y="3252788"/>
          <p14:tracePt t="30041" x="3663950" y="3194050"/>
          <p14:tracePt t="30058" x="3513138" y="3141663"/>
          <p14:tracePt t="30075" x="3363913" y="3122613"/>
          <p14:tracePt t="30091" x="3200400" y="3095625"/>
          <p14:tracePt t="30108" x="3049588" y="3070225"/>
          <p14:tracePt t="30125" x="2906713" y="3063875"/>
          <p14:tracePt t="30142" x="2795588" y="3063875"/>
          <p14:tracePt t="30158" x="2717800" y="3055938"/>
          <p14:tracePt t="30175" x="2665413" y="3055938"/>
          <p14:tracePt t="30191" x="2651125" y="3055938"/>
          <p14:tracePt t="30271" x="2644775" y="3055938"/>
          <p14:tracePt t="30287" x="2638425" y="3055938"/>
          <p14:tracePt t="30303" x="2625725" y="3055938"/>
          <p14:tracePt t="30319" x="2619375" y="3055938"/>
          <p14:tracePt t="30336" x="2613025" y="3055938"/>
          <p14:tracePt t="30344" x="2606675" y="3063875"/>
          <p14:tracePt t="30360" x="2606675" y="3070225"/>
          <p14:tracePt t="30376" x="2598738" y="3070225"/>
          <p14:tracePt t="31744" x="2598738" y="3076575"/>
          <p14:tracePt t="31759" x="2598738" y="3082925"/>
          <p14:tracePt t="31759" x="2619375" y="3089275"/>
          <p14:tracePt t="31776" x="2659063" y="3116263"/>
          <p14:tracePt t="31792" x="2703513" y="3160713"/>
          <p14:tracePt t="31809" x="2755900" y="3219450"/>
          <p14:tracePt t="31825" x="2808288" y="3284538"/>
          <p14:tracePt t="31842" x="2841625" y="3336925"/>
          <p14:tracePt t="31858" x="2873375" y="3389313"/>
          <p14:tracePt t="31875" x="2906713" y="3462338"/>
          <p14:tracePt t="31892" x="2925763" y="3527425"/>
          <p14:tracePt t="31908" x="2938463" y="3592513"/>
          <p14:tracePt t="31925" x="2952750" y="3632200"/>
          <p14:tracePt t="31942" x="2952750" y="3683000"/>
          <p14:tracePt t="31958" x="2952750" y="3722688"/>
          <p14:tracePt t="31975" x="2952750" y="3768725"/>
          <p14:tracePt t="31992" x="2932113" y="3840163"/>
          <p14:tracePt t="32009" x="2913063" y="3886200"/>
          <p14:tracePt t="32025" x="2900363" y="3925888"/>
          <p14:tracePt t="32042" x="2879725" y="3978275"/>
          <p14:tracePt t="32058" x="2847975" y="4010025"/>
          <p14:tracePt t="32075" x="2814638" y="4037013"/>
          <p14:tracePt t="32092" x="2736850" y="4049713"/>
          <p14:tracePt t="32108" x="2644775" y="4049713"/>
          <p14:tracePt t="32125" x="2547938" y="4049713"/>
          <p14:tracePt t="32142" x="2462213" y="4049713"/>
          <p14:tracePt t="32159" x="2384425" y="4049713"/>
          <p14:tracePt t="32175" x="2279650" y="4049713"/>
          <p14:tracePt t="32192" x="2239963" y="4049713"/>
          <p14:tracePt t="32209" x="2233613" y="4049713"/>
          <p14:tracePt t="32304" x="2233613" y="4043363"/>
          <p14:tracePt t="32320" x="2239963" y="4043363"/>
          <p14:tracePt t="32328" x="2239963" y="4037013"/>
          <p14:tracePt t="32335" x="2246313" y="4030663"/>
          <p14:tracePt t="32358" x="2266950" y="4022725"/>
          <p14:tracePt t="32358" x="2286000" y="4010025"/>
          <p14:tracePt t="32375" x="2298700" y="4010025"/>
          <p14:tracePt t="32391" x="2319338" y="4010025"/>
          <p14:tracePt t="32408" x="2332038" y="4003675"/>
          <p14:tracePt t="32425" x="2363788" y="3997325"/>
          <p14:tracePt t="32441" x="2378075" y="3997325"/>
          <p14:tracePt t="32458" x="2409825" y="3990975"/>
          <p14:tracePt t="32475" x="2443163" y="3990975"/>
          <p14:tracePt t="32491" x="2468563" y="3990975"/>
          <p14:tracePt t="32508" x="2481263" y="3984625"/>
          <p14:tracePt t="32525" x="2489200" y="3984625"/>
          <p14:tracePt t="32648" x="2501900" y="3984625"/>
          <p14:tracePt t="32660" x="2508250" y="3984625"/>
          <p14:tracePt t="32660" x="2554288" y="3984625"/>
          <p14:tracePt t="32675" x="2638425" y="3984625"/>
          <p14:tracePt t="32691" x="2762250" y="3984625"/>
          <p14:tracePt t="32708" x="2900363" y="3990975"/>
          <p14:tracePt t="32725" x="3030538" y="3990975"/>
          <p14:tracePt t="32742" x="3160713" y="3990975"/>
          <p14:tracePt t="32758" x="3259138" y="3990975"/>
          <p14:tracePt t="32775" x="3336925" y="3990975"/>
          <p14:tracePt t="32791" x="3429000" y="3997325"/>
          <p14:tracePt t="32808" x="3494088" y="3997325"/>
          <p14:tracePt t="32825" x="3565525" y="3997325"/>
          <p14:tracePt t="32841" x="3651250" y="3997325"/>
          <p14:tracePt t="32858" x="3762375" y="4003675"/>
          <p14:tracePt t="32875" x="3867150" y="4003675"/>
          <p14:tracePt t="32891" x="4010025" y="4003675"/>
          <p14:tracePt t="32908" x="4133850" y="4016375"/>
          <p14:tracePt t="32925" x="4244975" y="4016375"/>
          <p14:tracePt t="32941" x="4368800" y="4022725"/>
          <p14:tracePt t="32958" x="4487863" y="4022725"/>
          <p14:tracePt t="32975" x="4591050" y="4022725"/>
          <p14:tracePt t="32991" x="4754563" y="4022725"/>
          <p14:tracePt t="33008" x="4859338" y="4022725"/>
          <p14:tracePt t="33025" x="4937125" y="4022725"/>
          <p14:tracePt t="33041" x="5010150" y="4022725"/>
          <p14:tracePt t="33058" x="5068888" y="4016375"/>
          <p14:tracePt t="33074" x="5100638" y="4016375"/>
          <p14:tracePt t="33091" x="5121275" y="4016375"/>
          <p14:tracePt t="33108" x="5127625" y="4016375"/>
          <p14:tracePt t="33124" x="5133975" y="4016375"/>
          <p14:tracePt t="33141" x="5140325" y="4016375"/>
          <p14:tracePt t="33158" x="5146675" y="4016375"/>
          <p14:tracePt t="33175" x="5153025" y="4016375"/>
          <p14:tracePt t="33191" x="5186363" y="4010025"/>
          <p14:tracePt t="33208" x="5211763" y="3997325"/>
          <p14:tracePt t="33224" x="5245100" y="3990975"/>
          <p14:tracePt t="33241" x="5276850" y="3957638"/>
          <p14:tracePt t="33258" x="5303838" y="3932238"/>
          <p14:tracePt t="33274" x="5316538" y="3919538"/>
          <p14:tracePt t="33291" x="5322888" y="3892550"/>
          <p14:tracePt t="33309" x="5322888" y="3873500"/>
          <p14:tracePt t="33326" x="5329238" y="3840163"/>
          <p14:tracePt t="33342" x="5329238" y="3808413"/>
          <p14:tracePt t="33359" x="5329238" y="3762375"/>
          <p14:tracePt t="33375" x="5335588" y="3722688"/>
          <p14:tracePt t="33392" x="5329238" y="3663950"/>
          <p14:tracePt t="33409" x="5329238" y="3586163"/>
          <p14:tracePt t="33425" x="5322888" y="3527425"/>
          <p14:tracePt t="33442" x="5316538" y="3475038"/>
          <p14:tracePt t="33459" x="5310188" y="3409950"/>
          <p14:tracePt t="33475" x="5310188" y="3363913"/>
          <p14:tracePt t="33492" x="5297488" y="3317875"/>
          <p14:tracePt t="33509" x="5297488" y="3259138"/>
          <p14:tracePt t="33525" x="5297488" y="3213100"/>
          <p14:tracePt t="33542" x="5297488" y="3175000"/>
          <p14:tracePt t="33559" x="5297488" y="3135313"/>
          <p14:tracePt t="33575" x="5297488" y="3101975"/>
          <p14:tracePt t="33592" x="5297488" y="3082925"/>
          <p14:tracePt t="33609" x="5297488" y="3049588"/>
          <p14:tracePt t="33625" x="5297488" y="3043238"/>
          <p14:tracePt t="33681" x="5291138" y="3043238"/>
          <p14:tracePt t="33697" x="5291138" y="3049588"/>
          <p14:tracePt t="33697" x="5291138" y="3063875"/>
          <p14:tracePt t="33709" x="5291138" y="3122613"/>
          <p14:tracePt t="33725" x="5291138" y="3206750"/>
          <p14:tracePt t="33742" x="5297488" y="3305175"/>
          <p14:tracePt t="33759" x="5297488" y="3409950"/>
          <p14:tracePt t="33775" x="5297488" y="3494088"/>
          <p14:tracePt t="33792" x="5322888" y="3573463"/>
          <p14:tracePt t="33808" x="5349875" y="3632200"/>
          <p14:tracePt t="33825" x="5368925" y="3651250"/>
          <p14:tracePt t="33842" x="5381625" y="3657600"/>
          <p14:tracePt t="33859" x="5402263" y="3670300"/>
          <p14:tracePt t="33875" x="5414963" y="3670300"/>
          <p14:tracePt t="33892" x="5440363" y="3670300"/>
          <p14:tracePt t="33908" x="5453063" y="3670300"/>
          <p14:tracePt t="33925" x="5486400" y="3683000"/>
          <p14:tracePt t="33942" x="5519738" y="3697288"/>
          <p14:tracePt t="33959" x="5564188" y="3722688"/>
          <p14:tracePt t="33975" x="5622925" y="3756025"/>
          <p14:tracePt t="33992" x="5668963" y="3768725"/>
          <p14:tracePt t="34008" x="5748338" y="3808413"/>
          <p14:tracePt t="34025" x="5767388" y="3808413"/>
          <p14:tracePt t="34042" x="5792788" y="3808413"/>
          <p14:tracePt t="34058" x="5813425" y="3814763"/>
          <p14:tracePt t="34075" x="5832475" y="3814763"/>
          <p14:tracePt t="34092" x="5845175" y="3808413"/>
          <p14:tracePt t="34108" x="5865813" y="3794125"/>
          <p14:tracePt t="34125" x="5891213" y="3756025"/>
          <p14:tracePt t="34142" x="5910263" y="3709988"/>
          <p14:tracePt t="34158" x="5949950" y="3644900"/>
          <p14:tracePt t="34175" x="5969000" y="3573463"/>
          <p14:tracePt t="34192" x="5989638" y="3487738"/>
          <p14:tracePt t="34208" x="5995988" y="3363913"/>
          <p14:tracePt t="34225" x="5995988" y="3284538"/>
          <p14:tracePt t="34242" x="6002338" y="3225800"/>
          <p14:tracePt t="34258" x="6002338" y="3187700"/>
          <p14:tracePt t="34275" x="6015038" y="3167063"/>
          <p14:tracePt t="34292" x="6021388" y="3160713"/>
          <p14:tracePt t="34369" x="6027738" y="3167063"/>
          <p14:tracePt t="34380" x="6027738" y="3187700"/>
          <p14:tracePt t="34382" x="6042025" y="3225800"/>
          <p14:tracePt t="34392" x="6080125" y="3298825"/>
          <p14:tracePt t="34408" x="6165850" y="3416300"/>
          <p14:tracePt t="34425" x="6237288" y="3494088"/>
          <p14:tracePt t="34442" x="6302375" y="3573463"/>
          <p14:tracePt t="34458" x="6354763" y="3632200"/>
          <p14:tracePt t="34475" x="6394450" y="3663950"/>
          <p14:tracePt t="34492" x="6419850" y="3676650"/>
          <p14:tracePt t="34508" x="6434138" y="3690938"/>
          <p14:tracePt t="34525" x="6440488" y="3697288"/>
          <p14:tracePt t="34542" x="6446838" y="3703638"/>
          <p14:tracePt t="34558" x="6453188" y="3703638"/>
          <p14:tracePt t="34575" x="6459538" y="3703638"/>
          <p14:tracePt t="34592" x="6465888" y="3703638"/>
          <p14:tracePt t="34608" x="6472238" y="3703638"/>
          <p14:tracePt t="34625" x="6478588" y="3703638"/>
          <p14:tracePt t="34641" x="6484938" y="3697288"/>
          <p14:tracePt t="34658" x="6499225" y="3690938"/>
          <p14:tracePt t="34675" x="6505575" y="3676650"/>
          <p14:tracePt t="34692" x="6524625" y="3644900"/>
          <p14:tracePt t="34708" x="6530975" y="3592513"/>
          <p14:tracePt t="34725" x="6545263" y="3527425"/>
          <p14:tracePt t="34741" x="6570663" y="3454400"/>
          <p14:tracePt t="34758" x="6596063" y="3395663"/>
          <p14:tracePt t="34775" x="6623050" y="3317875"/>
          <p14:tracePt t="34792" x="6635750" y="3265488"/>
          <p14:tracePt t="34808" x="6654800" y="3200400"/>
          <p14:tracePt t="34825" x="6669088" y="3167063"/>
          <p14:tracePt t="34841" x="6675438" y="3141663"/>
          <p14:tracePt t="34858" x="6681788" y="3128963"/>
          <p14:tracePt t="34985" x="6688138" y="3128963"/>
          <p14:tracePt t="35033" x="6688138" y="3135313"/>
          <p14:tracePt t="35041" x="6694488" y="3135313"/>
          <p14:tracePt t="35058" x="6707188" y="3167063"/>
          <p14:tracePt t="35058" x="6721475" y="3181350"/>
          <p14:tracePt t="35075" x="6734175" y="3213100"/>
          <p14:tracePt t="35091" x="6759575" y="3265488"/>
          <p14:tracePt t="35108" x="6811963" y="3336925"/>
          <p14:tracePt t="35125" x="6883400" y="3422650"/>
          <p14:tracePt t="35141" x="6956425" y="3494088"/>
          <p14:tracePt t="35158" x="7027863" y="3573463"/>
          <p14:tracePt t="35175" x="7105650" y="3651250"/>
          <p14:tracePt t="35191" x="7185025" y="3729038"/>
          <p14:tracePt t="35208" x="7281863" y="3827463"/>
          <p14:tracePt t="35225" x="7308850" y="3846513"/>
          <p14:tracePt t="35241" x="7321550" y="3852863"/>
          <p14:tracePt t="35321" x="7321550" y="3840163"/>
          <p14:tracePt t="35331" x="7327900" y="3840163"/>
          <p14:tracePt t="35337" x="7334250" y="3827463"/>
          <p14:tracePt t="35341" x="7348538" y="3814763"/>
          <p14:tracePt t="35358" x="7354888" y="3794125"/>
          <p14:tracePt t="35375" x="7367588" y="3762375"/>
          <p14:tracePt t="35391" x="7386638" y="3722688"/>
          <p14:tracePt t="35408" x="7392988" y="3676650"/>
          <p14:tracePt t="35425" x="7399338" y="3559175"/>
          <p14:tracePt t="35441" x="7407275" y="3481388"/>
          <p14:tracePt t="35458" x="7407275" y="3376613"/>
          <p14:tracePt t="35475" x="7407275" y="3284538"/>
          <p14:tracePt t="35491" x="7407275" y="3225800"/>
          <p14:tracePt t="35508" x="7392988" y="3181350"/>
          <p14:tracePt t="35524" x="7380288" y="3154363"/>
          <p14:tracePt t="35541" x="7380288" y="3135313"/>
          <p14:tracePt t="35558" x="7373938" y="3122613"/>
          <p14:tracePt t="35574" x="7373938" y="3116263"/>
          <p14:tracePt t="37441" x="7373938" y="3122613"/>
          <p14:tracePt t="37456" x="7367588" y="3128963"/>
          <p14:tracePt t="37467" x="7367588" y="3141663"/>
          <p14:tracePt t="37473" x="7361238" y="3148013"/>
          <p14:tracePt t="37480" x="7354888" y="3187700"/>
          <p14:tracePt t="37491" x="7340600" y="3213100"/>
          <p14:tracePt t="37507" x="7321550" y="3259138"/>
          <p14:tracePt t="37524" x="7289800" y="3324225"/>
          <p14:tracePt t="37540" x="7269163" y="3389313"/>
          <p14:tracePt t="37557" x="7223125" y="3448050"/>
          <p14:tracePt t="37574" x="7178675" y="3513138"/>
          <p14:tracePt t="37590" x="7126288" y="3586163"/>
          <p14:tracePt t="37607" x="7061200" y="3657600"/>
          <p14:tracePt t="37624" x="6988175" y="3729038"/>
          <p14:tracePt t="37640" x="6858000" y="3840163"/>
          <p14:tracePt t="37657" x="6759575" y="3925888"/>
          <p14:tracePt t="37674" x="6642100" y="4043363"/>
          <p14:tracePt t="37690" x="6499225" y="4140200"/>
          <p14:tracePt t="37707" x="6354763" y="4251325"/>
          <p14:tracePt t="37724" x="6191250" y="4343400"/>
          <p14:tracePt t="37740" x="6042025" y="4435475"/>
          <p14:tracePt t="37757" x="5897563" y="4532313"/>
          <p14:tracePt t="37774" x="5754688" y="4611688"/>
          <p14:tracePt t="37790" x="5630863" y="4676775"/>
          <p14:tracePt t="37807" x="5473700" y="4754563"/>
          <p14:tracePt t="37824" x="5335588" y="4846638"/>
          <p14:tracePt t="37840" x="5180013" y="4930775"/>
          <p14:tracePt t="37857" x="5100638" y="4976813"/>
          <p14:tracePt t="37874" x="5010150" y="4995863"/>
          <p14:tracePt t="37890" x="4937125" y="5022850"/>
          <p14:tracePt t="37907" x="4878388" y="5029200"/>
          <p14:tracePt t="37924" x="4819650" y="4970463"/>
          <p14:tracePt t="37940" x="4813300" y="4957763"/>
          <p14:tracePt t="38184" x="4806950" y="4957763"/>
          <p14:tracePt t="38193" x="4775200" y="4957763"/>
          <p14:tracePt t="38208" x="4722813" y="4957763"/>
          <p14:tracePt t="38224" x="4670425" y="4957763"/>
          <p14:tracePt t="38240" x="4624388" y="4957763"/>
          <p14:tracePt t="38240" x="4467225" y="4918075"/>
          <p14:tracePt t="38257" x="4310063" y="4899025"/>
          <p14:tracePt t="38274" x="4108450" y="4899025"/>
          <p14:tracePt t="38290" x="3762375" y="4918075"/>
          <p14:tracePt t="38307" x="3370263" y="4970463"/>
          <p14:tracePt t="38323" x="2997200" y="5075238"/>
          <p14:tracePt t="38340" x="2749550" y="5159375"/>
          <p14:tracePt t="38357" x="2489200" y="5205413"/>
          <p14:tracePt t="38373" x="2305050" y="5205413"/>
          <p14:tracePt t="38390" x="2149475" y="5205413"/>
          <p14:tracePt t="38407" x="2005013" y="5211763"/>
          <p14:tracePt t="38423" x="1822450" y="5211763"/>
          <p14:tracePt t="38440" x="1587500" y="5218113"/>
          <p14:tracePt t="38457" x="1455738" y="5218113"/>
          <p14:tracePt t="38473" x="1377950" y="5218113"/>
          <p14:tracePt t="38490" x="1300163" y="5218113"/>
          <p14:tracePt t="38507" x="1241425" y="5192713"/>
          <p14:tracePt t="38523" x="1189038" y="5165725"/>
          <p14:tracePt t="38540" x="1155700" y="5159375"/>
          <p14:tracePt t="38557" x="1155700" y="5153025"/>
          <p14:tracePt t="38608" x="1162050" y="5140325"/>
          <p14:tracePt t="38616" x="1176338" y="5127625"/>
          <p14:tracePt t="38624" x="1189038" y="5121275"/>
          <p14:tracePt t="38640" x="1208088" y="5100638"/>
          <p14:tracePt t="38640" x="1235075" y="5087938"/>
          <p14:tracePt t="38657" x="1254125" y="5087938"/>
          <p14:tracePt t="38673" x="1273175" y="5087938"/>
          <p14:tracePt t="38690" x="1293813" y="5087938"/>
          <p14:tracePt t="38707" x="1331913" y="5081588"/>
          <p14:tracePt t="38723" x="1384300" y="5081588"/>
          <p14:tracePt t="38740" x="1463675" y="5081588"/>
          <p14:tracePt t="38757" x="1554163" y="5081588"/>
          <p14:tracePt t="38773" x="1652588" y="5081588"/>
          <p14:tracePt t="38790" x="1736725" y="5081588"/>
          <p14:tracePt t="38807" x="1816100" y="5081588"/>
          <p14:tracePt t="38823" x="1868488" y="5081588"/>
          <p14:tracePt t="38840" x="1874838" y="5081588"/>
          <p14:tracePt t="38896" x="1868488" y="5081588"/>
          <p14:tracePt t="39032" x="1862138" y="5081588"/>
          <p14:tracePt t="39048" x="1854200" y="5081588"/>
          <p14:tracePt t="39056" x="1847850" y="5068888"/>
          <p14:tracePt t="39064" x="1847850" y="5062538"/>
          <p14:tracePt t="39073" x="1841500" y="5054600"/>
          <p14:tracePt t="39073" x="1835150" y="5041900"/>
          <p14:tracePt t="39090" x="1828800" y="5035550"/>
          <p14:tracePt t="39106" x="1828800" y="5029200"/>
          <p14:tracePt t="39123" x="1828800" y="5022850"/>
          <p14:tracePt t="39192" x="1822450" y="5022850"/>
          <p14:tracePt t="39208" x="1822450" y="5029200"/>
          <p14:tracePt t="39216" x="1822450" y="5035550"/>
          <p14:tracePt t="39224" x="1816100" y="5041900"/>
          <p14:tracePt t="39232" x="1816100" y="5054600"/>
          <p14:tracePt t="39240" x="1809750" y="5094288"/>
          <p14:tracePt t="39257" x="1809750" y="5113338"/>
          <p14:tracePt t="39273" x="1809750" y="5121275"/>
          <p14:tracePt t="39368" x="1803400" y="5106988"/>
          <p14:tracePt t="39376" x="1803400" y="5087938"/>
          <p14:tracePt t="39392" x="1803400" y="5075238"/>
          <p14:tracePt t="39406" x="1803400" y="5062538"/>
          <p14:tracePt t="39406" x="1803400" y="5054600"/>
          <p14:tracePt t="39496" x="1795463" y="5054600"/>
          <p14:tracePt t="39512" x="1795463" y="5062538"/>
          <p14:tracePt t="39520" x="1795463" y="5068888"/>
          <p14:tracePt t="39528" x="1795463" y="5081588"/>
          <p14:tracePt t="39540" x="1789113" y="5094288"/>
          <p14:tracePt t="39540" x="1789113" y="5106988"/>
          <p14:tracePt t="39556" x="1782763" y="5113338"/>
          <p14:tracePt t="39640" x="1782763" y="5100638"/>
          <p14:tracePt t="39648" x="1782763" y="5094288"/>
          <p14:tracePt t="39656" x="1789113" y="5081588"/>
          <p14:tracePt t="39661" x="1789113" y="5062538"/>
          <p14:tracePt t="39673" x="1789113" y="5054600"/>
          <p14:tracePt t="41768" x="1782763" y="5054600"/>
          <p14:tracePt t="41784" x="1776413" y="5054600"/>
          <p14:tracePt t="41888" x="1776413" y="5048250"/>
          <p14:tracePt t="41896" x="1776413" y="5041900"/>
          <p14:tracePt t="41904" x="1776413" y="5029200"/>
          <p14:tracePt t="41906" x="1763713" y="5003800"/>
          <p14:tracePt t="41922" x="1763713" y="4983163"/>
          <p14:tracePt t="41939" x="1757363" y="4964113"/>
          <p14:tracePt t="41955" x="1751013" y="4930775"/>
          <p14:tracePt t="41972" x="1730375" y="4884738"/>
          <p14:tracePt t="41989" x="1704975" y="4852988"/>
          <p14:tracePt t="42005" x="1671638" y="4794250"/>
          <p14:tracePt t="42022" x="1625600" y="4741863"/>
          <p14:tracePt t="42039" x="1587500" y="4702175"/>
          <p14:tracePt t="42055" x="1541463" y="4670425"/>
          <p14:tracePt t="42072" x="1489075" y="4643438"/>
          <p14:tracePt t="42089" x="1443038" y="4624388"/>
          <p14:tracePt t="42105" x="1404938" y="4618038"/>
          <p14:tracePt t="42122" x="1390650" y="4611688"/>
          <p14:tracePt t="42139" x="1358900" y="4605338"/>
          <p14:tracePt t="42155" x="1312863" y="4591050"/>
          <p14:tracePt t="42172" x="1273175" y="4572000"/>
          <p14:tracePt t="42188" x="1247775" y="4559300"/>
          <p14:tracePt t="42205" x="1201738" y="4532313"/>
          <p14:tracePt t="42222" x="1162050" y="4519613"/>
          <p14:tracePt t="42239" x="1143000" y="4513263"/>
          <p14:tracePt t="42255" x="1136650" y="4506913"/>
          <p14:tracePt t="42448" x="1143000" y="4506913"/>
          <p14:tracePt t="42456" x="1155700" y="4513263"/>
          <p14:tracePt t="42464" x="1168400" y="4519613"/>
          <p14:tracePt t="42472" x="1241425" y="4546600"/>
          <p14:tracePt t="42488" x="1312863" y="4572000"/>
          <p14:tracePt t="42505" x="1404938" y="4597400"/>
          <p14:tracePt t="42522" x="1522413" y="4637088"/>
          <p14:tracePt t="42538" x="1612900" y="4656138"/>
          <p14:tracePt t="42555" x="1711325" y="4670425"/>
          <p14:tracePt t="42572" x="1789113" y="4670425"/>
          <p14:tracePt t="42588" x="1874838" y="4670425"/>
          <p14:tracePt t="42605" x="1958975" y="4670425"/>
          <p14:tracePt t="42622" x="2044700" y="4670425"/>
          <p14:tracePt t="42638" x="2155825" y="4670425"/>
          <p14:tracePt t="42655" x="2239963" y="4670425"/>
          <p14:tracePt t="42672" x="2384425" y="4676775"/>
          <p14:tracePt t="42688" x="2489200" y="4676775"/>
          <p14:tracePt t="42705" x="2592388" y="4683125"/>
          <p14:tracePt t="42722" x="2703513" y="4683125"/>
          <p14:tracePt t="42738" x="2835275" y="4689475"/>
          <p14:tracePt t="42755" x="2952750" y="4695825"/>
          <p14:tracePt t="42772" x="3063875" y="4695825"/>
          <p14:tracePt t="42788" x="3160713" y="4695825"/>
          <p14:tracePt t="42805" x="3265488" y="4702175"/>
          <p14:tracePt t="42822" x="3370263" y="4702175"/>
          <p14:tracePt t="42838" x="3462338" y="4708525"/>
          <p14:tracePt t="42855" x="3552825" y="4708525"/>
          <p14:tracePt t="42872" x="3690938" y="4708525"/>
          <p14:tracePt t="42888" x="3768725" y="4708525"/>
          <p14:tracePt t="42905" x="3833813" y="4695825"/>
          <p14:tracePt t="42922" x="3879850" y="4664075"/>
          <p14:tracePt t="42938" x="3919538" y="4637088"/>
          <p14:tracePt t="42955" x="3938588" y="4611688"/>
          <p14:tracePt t="42972" x="3951288" y="4572000"/>
          <p14:tracePt t="42988" x="3951288" y="4538663"/>
          <p14:tracePt t="43005" x="3951288" y="4519613"/>
          <p14:tracePt t="43022" x="3944938" y="4500563"/>
          <p14:tracePt t="43038" x="3932238" y="4473575"/>
          <p14:tracePt t="43055" x="3925888" y="4454525"/>
          <p14:tracePt t="43072" x="3879850" y="4402138"/>
          <p14:tracePt t="43088" x="3833813" y="4383088"/>
          <p14:tracePt t="43105" x="3775075" y="4343400"/>
          <p14:tracePt t="43121" x="3690938" y="4310063"/>
          <p14:tracePt t="43138" x="3579813" y="4265613"/>
          <p14:tracePt t="43155" x="3487738" y="4238625"/>
          <p14:tracePt t="43172" x="3389313" y="4225925"/>
          <p14:tracePt t="43188" x="3271838" y="4206875"/>
          <p14:tracePt t="43205" x="3167063" y="4206875"/>
          <p14:tracePt t="43221" x="3055938" y="4198938"/>
          <p14:tracePt t="43238" x="2952750" y="4198938"/>
          <p14:tracePt t="43255" x="2835275" y="4198938"/>
          <p14:tracePt t="43272" x="2703513" y="4198938"/>
          <p14:tracePt t="43288" x="2533650" y="4198938"/>
          <p14:tracePt t="43305" x="2416175" y="4198938"/>
          <p14:tracePt t="43322" x="2298700" y="4198938"/>
          <p14:tracePt t="43338" x="2187575" y="4192588"/>
          <p14:tracePt t="43355" x="2103438" y="4186238"/>
          <p14:tracePt t="43371" x="2005013" y="4186238"/>
          <p14:tracePt t="43388" x="1906588" y="4186238"/>
          <p14:tracePt t="43405" x="1809750" y="4186238"/>
          <p14:tracePt t="43421" x="1730375" y="4186238"/>
          <p14:tracePt t="43438" x="1652588" y="4186238"/>
          <p14:tracePt t="43455" x="1574800" y="4186238"/>
          <p14:tracePt t="43471" x="1501775" y="4186238"/>
          <p14:tracePt t="43488" x="1390650" y="4186238"/>
          <p14:tracePt t="43505" x="1325563" y="4186238"/>
          <p14:tracePt t="43521" x="1273175" y="4186238"/>
          <p14:tracePt t="43538" x="1235075" y="4186238"/>
          <p14:tracePt t="43555" x="1214438" y="4198938"/>
          <p14:tracePt t="43571" x="1189038" y="4206875"/>
          <p14:tracePt t="43588" x="1168400" y="4213225"/>
          <p14:tracePt t="43605" x="1155700" y="4225925"/>
          <p14:tracePt t="43621" x="1136650" y="4244975"/>
          <p14:tracePt t="43638" x="1117600" y="4265613"/>
          <p14:tracePt t="43655" x="1096963" y="4278313"/>
          <p14:tracePt t="43671" x="1084263" y="4291013"/>
          <p14:tracePt t="43688" x="1058863" y="4324350"/>
          <p14:tracePt t="43705" x="1050925" y="4343400"/>
          <p14:tracePt t="43721" x="1038225" y="4356100"/>
          <p14:tracePt t="43738" x="1025525" y="4362450"/>
          <p14:tracePt t="43755" x="1006475" y="4376738"/>
          <p14:tracePt t="43771" x="992188" y="4395788"/>
          <p14:tracePt t="43788" x="985838" y="4414838"/>
          <p14:tracePt t="43805" x="985838" y="4435475"/>
          <p14:tracePt t="43822" x="985838" y="4441825"/>
          <p14:tracePt t="43838" x="985838" y="4454525"/>
          <p14:tracePt t="43855" x="985838" y="4473575"/>
          <p14:tracePt t="43871" x="985838" y="4487863"/>
          <p14:tracePt t="43888" x="1025525" y="4525963"/>
          <p14:tracePt t="43904" x="1050925" y="4538663"/>
          <p14:tracePt t="43921" x="1084263" y="4559300"/>
          <p14:tracePt t="43938" x="1162050" y="4584700"/>
          <p14:tracePt t="43955" x="1235075" y="4605338"/>
          <p14:tracePt t="43971" x="1331913" y="4605338"/>
          <p14:tracePt t="43988" x="1430338" y="4611688"/>
          <p14:tracePt t="44005" x="1535113" y="4624388"/>
          <p14:tracePt t="44021" x="1665288" y="4624388"/>
          <p14:tracePt t="44038" x="1795463" y="4630738"/>
          <p14:tracePt t="44055" x="1920875" y="4630738"/>
          <p14:tracePt t="44071" x="2024063" y="4630738"/>
          <p14:tracePt t="44088" x="2174875" y="4630738"/>
          <p14:tracePt t="44105" x="2252663" y="4630738"/>
          <p14:tracePt t="44121" x="2338388" y="4630738"/>
          <p14:tracePt t="44138" x="2416175" y="4630738"/>
          <p14:tracePt t="44155" x="2514600" y="4637088"/>
          <p14:tracePt t="44171" x="2619375" y="4643438"/>
          <p14:tracePt t="44188" x="2743200" y="4649788"/>
          <p14:tracePt t="44204" x="2860675" y="4656138"/>
          <p14:tracePt t="44221" x="2971800" y="4664075"/>
          <p14:tracePt t="44238" x="3101975" y="4676775"/>
          <p14:tracePt t="44255" x="3219450" y="4676775"/>
          <p14:tracePt t="44271" x="3324225" y="4676775"/>
          <p14:tracePt t="44288" x="3462338" y="4676775"/>
          <p14:tracePt t="44305" x="3533775" y="4676775"/>
          <p14:tracePt t="44321" x="3565525" y="4676775"/>
          <p14:tracePt t="44338" x="3579813" y="4676775"/>
          <p14:tracePt t="45064" x="3573463" y="4676775"/>
          <p14:tracePt t="45088" x="3573463" y="4683125"/>
          <p14:tracePt t="45096" x="3586163" y="4670425"/>
          <p14:tracePt t="45104" x="3611563" y="4643438"/>
          <p14:tracePt t="45109" x="3638550" y="4630738"/>
          <p14:tracePt t="45456" x="3632200" y="4624388"/>
          <p14:tracePt t="45464" x="3624263" y="4618038"/>
          <p14:tracePt t="45480" x="3611563" y="4611688"/>
          <p14:tracePt t="45488" x="3611563" y="4605338"/>
          <p14:tracePt t="45496" x="3617913" y="4552950"/>
          <p14:tracePt t="45504" x="3611563" y="4532313"/>
          <p14:tracePt t="45521" x="3605213" y="4500563"/>
          <p14:tracePt t="45537" x="3605213" y="4448175"/>
          <p14:tracePt t="45554" x="3592513" y="4389438"/>
          <p14:tracePt t="45571" x="3565525" y="4303713"/>
          <p14:tracePt t="45587" x="3506788" y="4232275"/>
          <p14:tracePt t="45604" x="3435350" y="4148138"/>
          <p14:tracePt t="45621" x="3336925" y="4056063"/>
          <p14:tracePt t="45637" x="3240088" y="3963988"/>
          <p14:tracePt t="45654" x="3122613" y="3879850"/>
          <p14:tracePt t="45671" x="3030538" y="3814763"/>
          <p14:tracePt t="45687" x="2925763" y="3749675"/>
          <p14:tracePt t="45704" x="2709863" y="3638550"/>
          <p14:tracePt t="45720" x="2540000" y="3552825"/>
          <p14:tracePt t="45737" x="2443163" y="3513138"/>
          <p14:tracePt t="45754" x="2279650" y="3448050"/>
          <p14:tracePt t="45771" x="2141538" y="3409950"/>
          <p14:tracePt t="45787" x="2011363" y="3363913"/>
          <p14:tracePt t="45804" x="1874838" y="3305175"/>
          <p14:tracePt t="45820" x="1744663" y="3240088"/>
          <p14:tracePt t="45837" x="1639888" y="3194050"/>
          <p14:tracePt t="45854" x="1528763" y="3141663"/>
          <p14:tracePt t="45871" x="1443038" y="3108325"/>
          <p14:tracePt t="45887" x="1365250" y="3082925"/>
          <p14:tracePt t="45904" x="1260475" y="3036888"/>
          <p14:tracePt t="45920" x="1208088" y="3017838"/>
          <p14:tracePt t="45937" x="1117600" y="2965450"/>
          <p14:tracePt t="45954" x="1031875" y="2938463"/>
          <p14:tracePt t="45970" x="960438" y="2919413"/>
          <p14:tracePt t="45987" x="901700" y="2900363"/>
          <p14:tracePt t="46004" x="815975" y="2894013"/>
          <p14:tracePt t="46020" x="777875" y="2894013"/>
          <p14:tracePt t="46037" x="750888" y="2894013"/>
          <p14:tracePt t="46054" x="725488" y="2894013"/>
          <p14:tracePt t="46070" x="704850" y="2894013"/>
          <p14:tracePt t="46087" x="685800" y="2894013"/>
          <p14:tracePt t="46104" x="627063" y="2887663"/>
          <p14:tracePt t="46120" x="587375" y="2887663"/>
          <p14:tracePt t="46137" x="549275" y="2887663"/>
          <p14:tracePt t="46154" x="503238" y="2887663"/>
          <p14:tracePt t="46170" x="476250" y="2887663"/>
          <p14:tracePt t="46187" x="457200" y="2887663"/>
          <p14:tracePt t="46204" x="438150" y="2900363"/>
          <p14:tracePt t="46220" x="398463" y="2913063"/>
          <p14:tracePt t="46237" x="398463" y="2932113"/>
          <p14:tracePt t="46254" x="385763" y="2959100"/>
          <p14:tracePt t="46270" x="373063" y="2978150"/>
          <p14:tracePt t="46287" x="352425" y="3011488"/>
          <p14:tracePt t="46304" x="333375" y="3049588"/>
          <p14:tracePt t="46320" x="327025" y="3063875"/>
          <p14:tracePt t="46337" x="327025" y="3095625"/>
          <p14:tracePt t="46354" x="327025" y="3135313"/>
          <p14:tracePt t="46370" x="320675" y="3160713"/>
          <p14:tracePt t="46387" x="320675" y="3194050"/>
          <p14:tracePt t="46404" x="320675" y="3225800"/>
          <p14:tracePt t="46420" x="312738" y="3246438"/>
          <p14:tracePt t="46437" x="327025" y="3271838"/>
          <p14:tracePt t="46453" x="339725" y="3298825"/>
          <p14:tracePt t="46470" x="346075" y="3324225"/>
          <p14:tracePt t="46487" x="358775" y="3351213"/>
          <p14:tracePt t="46504" x="365125" y="3403600"/>
          <p14:tracePt t="46520" x="379413" y="3435350"/>
          <p14:tracePt t="46537" x="398463" y="3468688"/>
          <p14:tracePt t="46554" x="417513" y="3481388"/>
          <p14:tracePt t="46571" x="438150" y="3506788"/>
          <p14:tracePt t="46587" x="444500" y="3513138"/>
          <p14:tracePt t="46604" x="457200" y="3513138"/>
          <p14:tracePt t="46640" x="463550" y="3513138"/>
          <p14:tracePt t="46656" x="469900" y="3513138"/>
          <p14:tracePt t="46672" x="476250" y="3513138"/>
          <p14:tracePt t="46688" x="482600" y="3513138"/>
          <p14:tracePt t="46728" x="482600" y="3506788"/>
          <p14:tracePt t="46744" x="476250" y="3500438"/>
          <p14:tracePt t="46752" x="457200" y="3481388"/>
          <p14:tracePt t="46770" x="457200" y="3468688"/>
          <p14:tracePt t="46770" x="444500" y="3441700"/>
          <p14:tracePt t="46787" x="431800" y="3416300"/>
          <p14:tracePt t="46803" x="417513" y="3376613"/>
          <p14:tracePt t="46820" x="411163" y="3351213"/>
          <p14:tracePt t="46837" x="411163" y="3324225"/>
          <p14:tracePt t="46854" x="404813" y="3292475"/>
          <p14:tracePt t="46870" x="392113" y="3259138"/>
          <p14:tracePt t="46887" x="392113" y="3233738"/>
          <p14:tracePt t="46903" x="392113" y="3181350"/>
          <p14:tracePt t="46920" x="392113" y="3160713"/>
          <p14:tracePt t="46937" x="392113" y="3128963"/>
          <p14:tracePt t="46953" x="392113" y="3116263"/>
          <p14:tracePt t="46970" x="392113" y="3089275"/>
          <p14:tracePt t="46987" x="398463" y="3070225"/>
          <p14:tracePt t="47003" x="411163" y="3055938"/>
          <p14:tracePt t="47020" x="423863" y="3036888"/>
          <p14:tracePt t="47037" x="444500" y="3024188"/>
          <p14:tracePt t="47053" x="463550" y="3011488"/>
          <p14:tracePt t="47070" x="482600" y="3011488"/>
          <p14:tracePt t="47087" x="509588" y="3011488"/>
          <p14:tracePt t="47103" x="515938" y="3005138"/>
          <p14:tracePt t="47272" x="509588" y="3005138"/>
          <p14:tracePt t="47280" x="503238" y="3005138"/>
          <p14:tracePt t="47288" x="496888" y="3005138"/>
          <p14:tracePt t="47304" x="482600" y="3011488"/>
          <p14:tracePt t="47312" x="476250" y="3017838"/>
          <p14:tracePt t="47320" x="457200" y="3024188"/>
          <p14:tracePt t="47337" x="450850" y="3043238"/>
          <p14:tracePt t="47353" x="431800" y="3070225"/>
          <p14:tracePt t="47370" x="423863" y="3095625"/>
          <p14:tracePt t="47387" x="404813" y="3128963"/>
          <p14:tracePt t="47403" x="392113" y="3160713"/>
          <p14:tracePt t="47420" x="385763" y="3181350"/>
          <p14:tracePt t="47436" x="398463" y="3219450"/>
          <p14:tracePt t="47453" x="398463" y="3259138"/>
          <p14:tracePt t="47470" x="404813" y="3305175"/>
          <p14:tracePt t="47486" x="438150" y="3351213"/>
          <p14:tracePt t="47503" x="463550" y="3376613"/>
          <p14:tracePt t="47520" x="490538" y="3395663"/>
          <p14:tracePt t="47560" x="490538" y="3389313"/>
          <p14:tracePt t="47576" x="490538" y="3382963"/>
          <p14:tracePt t="47582" x="496888" y="3376613"/>
          <p14:tracePt t="47586" x="496888" y="3363913"/>
          <p14:tracePt t="47603" x="503238" y="3330575"/>
          <p14:tracePt t="47620" x="515938" y="3305175"/>
          <p14:tracePt t="47636" x="528638" y="3271838"/>
          <p14:tracePt t="47653" x="555625" y="3252788"/>
          <p14:tracePt t="47670" x="581025" y="3225800"/>
          <p14:tracePt t="47686" x="633413" y="3194050"/>
          <p14:tracePt t="47703" x="744538" y="3187700"/>
          <p14:tracePt t="47720" x="933450" y="3181350"/>
          <p14:tracePt t="47736" x="1077913" y="3181350"/>
          <p14:tracePt t="47753" x="1195388" y="3181350"/>
          <p14:tracePt t="47770" x="1338263" y="3181350"/>
          <p14:tracePt t="47786" x="1449388" y="3181350"/>
          <p14:tracePt t="47803" x="1554163" y="3181350"/>
          <p14:tracePt t="47821" x="1677988" y="3181350"/>
          <p14:tracePt t="47837" x="1795463" y="3181350"/>
          <p14:tracePt t="47854" x="1900238" y="3181350"/>
          <p14:tracePt t="47871" x="2005013" y="3181350"/>
          <p14:tracePt t="47888" x="2097088" y="3181350"/>
          <p14:tracePt t="47904" x="2168525" y="3181350"/>
          <p14:tracePt t="47904" x="2201863" y="3181350"/>
          <p14:tracePt t="47921" x="2246313" y="3181350"/>
          <p14:tracePt t="47937" x="2292350" y="3181350"/>
          <p14:tracePt t="47954" x="2325688" y="3175000"/>
          <p14:tracePt t="47971" x="2357438" y="3175000"/>
          <p14:tracePt t="47987" x="2363788" y="3175000"/>
          <p14:tracePt t="48065" x="2370138" y="3175000"/>
          <p14:tracePt t="48073" x="2378075" y="3181350"/>
          <p14:tracePt t="48080" x="2384425" y="3181350"/>
          <p14:tracePt t="48087" x="2409825" y="3194050"/>
          <p14:tracePt t="48104" x="2436813" y="3200400"/>
          <p14:tracePt t="48121" x="2508250" y="3213100"/>
          <p14:tracePt t="48137" x="2560638" y="3219450"/>
          <p14:tracePt t="48154" x="2632075" y="3219450"/>
          <p14:tracePt t="48171" x="2671763" y="3219450"/>
          <p14:tracePt t="48187" x="2697163" y="3200400"/>
          <p14:tracePt t="48204" x="2709863" y="3187700"/>
          <p14:tracePt t="48221" x="2717800" y="3175000"/>
          <p14:tracePt t="48237" x="2717800" y="3148013"/>
          <p14:tracePt t="48254" x="2724150" y="3122613"/>
          <p14:tracePt t="48271" x="2724150" y="3101975"/>
          <p14:tracePt t="48287" x="2724150" y="3082925"/>
          <p14:tracePt t="48304" x="2724150" y="3063875"/>
          <p14:tracePt t="48321" x="2709863" y="3043238"/>
          <p14:tracePt t="48337" x="2697163" y="3024188"/>
          <p14:tracePt t="48354" x="2678113" y="3005138"/>
          <p14:tracePt t="48370" x="2665413" y="2990850"/>
          <p14:tracePt t="48387" x="2632075" y="2965450"/>
          <p14:tracePt t="48404" x="2606675" y="2946400"/>
          <p14:tracePt t="48420" x="2573338" y="2932113"/>
          <p14:tracePt t="48437" x="2547938" y="2919413"/>
          <p14:tracePt t="48454" x="2514600" y="2900363"/>
          <p14:tracePt t="48470" x="2474913" y="2894013"/>
          <p14:tracePt t="48487" x="2416175" y="2879725"/>
          <p14:tracePt t="48504" x="2370138" y="2873375"/>
          <p14:tracePt t="48520" x="2305050" y="2867025"/>
          <p14:tracePt t="48537" x="2266950" y="2867025"/>
          <p14:tracePt t="48554" x="2220913" y="2867025"/>
          <p14:tracePt t="48570" x="2181225" y="2867025"/>
          <p14:tracePt t="48587" x="2155825" y="2873375"/>
          <p14:tracePt t="48604" x="2116138" y="2887663"/>
          <p14:tracePt t="48620" x="2076450" y="2906713"/>
          <p14:tracePt t="48637" x="2038350" y="2932113"/>
          <p14:tracePt t="48654" x="2011363" y="2959100"/>
          <p14:tracePt t="48670" x="1992313" y="2984500"/>
          <p14:tracePt t="48687" x="1979613" y="3011488"/>
          <p14:tracePt t="48704" x="1979613" y="3055938"/>
          <p14:tracePt t="48720" x="2005013" y="3128963"/>
          <p14:tracePt t="48737" x="2070100" y="3194050"/>
          <p14:tracePt t="48754" x="2141538" y="3225800"/>
          <p14:tracePt t="48770" x="2208213" y="3240088"/>
          <p14:tracePt t="48787" x="2286000" y="3259138"/>
          <p14:tracePt t="48804" x="2325688" y="3259138"/>
          <p14:tracePt t="48820" x="2338388" y="3259138"/>
          <p14:tracePt t="49257" x="2332038" y="3265488"/>
          <p14:tracePt t="49265" x="2332038" y="3278188"/>
          <p14:tracePt t="49273" x="2332038" y="3298825"/>
          <p14:tracePt t="49281" x="2332038" y="3317875"/>
          <p14:tracePt t="49289" x="2351088" y="3351213"/>
          <p14:tracePt t="49304" x="2363788" y="3389313"/>
          <p14:tracePt t="49320" x="2378075" y="3422650"/>
          <p14:tracePt t="49337" x="2390775" y="3448050"/>
          <p14:tracePt t="49353" x="2390775" y="3454400"/>
          <p14:tracePt t="49417" x="2384425" y="3454400"/>
          <p14:tracePt t="49425" x="2370138" y="3454400"/>
          <p14:tracePt t="49437" x="2351088" y="3462338"/>
          <p14:tracePt t="49437" x="2305050" y="3462338"/>
          <p14:tracePt t="49453" x="2246313" y="3468688"/>
          <p14:tracePt t="49470" x="2181225" y="3475038"/>
          <p14:tracePt t="49487" x="2116138" y="3494088"/>
          <p14:tracePt t="49503" x="2076450" y="3500438"/>
          <p14:tracePt t="49520" x="2063750" y="3513138"/>
          <p14:tracePt t="49537" x="2063750" y="3521075"/>
          <p14:tracePt t="49577" x="2070100" y="3527425"/>
          <p14:tracePt t="49587" x="2076450" y="3527425"/>
          <p14:tracePt t="49593" x="2122488" y="3533775"/>
          <p14:tracePt t="49603" x="2214563" y="3546475"/>
          <p14:tracePt t="49620" x="2319338" y="3540125"/>
          <p14:tracePt t="49637" x="2443163" y="3540125"/>
          <p14:tracePt t="49653" x="2547938" y="3540125"/>
          <p14:tracePt t="49670" x="2613025" y="3540125"/>
          <p14:tracePt t="49687" x="2625725" y="3540125"/>
          <p14:tracePt t="49703" x="2632075" y="3540125"/>
          <p14:tracePt t="49720" x="2619375" y="3540125"/>
          <p14:tracePt t="49737" x="2592388" y="3540125"/>
          <p14:tracePt t="49753" x="2554288" y="3540125"/>
          <p14:tracePt t="49770" x="2508250" y="3546475"/>
          <p14:tracePt t="49786" x="2430463" y="3533775"/>
          <p14:tracePt t="49803" x="2344738" y="3533775"/>
          <p14:tracePt t="49820" x="2279650" y="3533775"/>
          <p14:tracePt t="49837" x="2239963" y="3533775"/>
          <p14:tracePt t="49897" x="2246313" y="3533775"/>
          <p14:tracePt t="49905" x="2260600" y="3540125"/>
          <p14:tracePt t="49920" x="2279650" y="3540125"/>
          <p14:tracePt t="49921" x="2325688" y="3546475"/>
          <p14:tracePt t="49936" x="2449513" y="3546475"/>
          <p14:tracePt t="49953" x="2547938" y="3546475"/>
          <p14:tracePt t="49970" x="2598738" y="3546475"/>
          <p14:tracePt t="49986" x="2619375" y="3546475"/>
          <p14:tracePt t="50057" x="2606675" y="3546475"/>
          <p14:tracePt t="50065" x="2598738" y="3546475"/>
          <p14:tracePt t="50073" x="2586038" y="3546475"/>
          <p14:tracePt t="50081" x="2566988" y="3540125"/>
          <p14:tracePt t="50089" x="2508250" y="3533775"/>
          <p14:tracePt t="50103" x="2409825" y="3506788"/>
          <p14:tracePt t="50120" x="2311400" y="3506788"/>
          <p14:tracePt t="50136" x="2246313" y="3506788"/>
          <p14:tracePt t="50153" x="2239963" y="3506788"/>
          <p14:tracePt t="50209" x="2246313" y="3506788"/>
          <p14:tracePt t="50217" x="2273300" y="3513138"/>
          <p14:tracePt t="50225" x="2311400" y="3521075"/>
          <p14:tracePt t="50233" x="2357438" y="3527425"/>
          <p14:tracePt t="50238" x="2449513" y="3533775"/>
          <p14:tracePt t="50256" x="2540000" y="3533775"/>
          <p14:tracePt t="50270" x="2638425" y="3540125"/>
          <p14:tracePt t="50286" x="2665413" y="3540125"/>
          <p14:tracePt t="50303" x="2671763" y="3540125"/>
          <p14:tracePt t="50337" x="2665413" y="3540125"/>
          <p14:tracePt t="50337" x="2638425" y="3533775"/>
          <p14:tracePt t="50353" x="2566988" y="3527425"/>
          <p14:tracePt t="50370" x="2449513" y="3521075"/>
          <p14:tracePt t="50386" x="2325688" y="3500438"/>
          <p14:tracePt t="50403" x="2174875" y="3481388"/>
          <p14:tracePt t="50420" x="2070100" y="3475038"/>
          <p14:tracePt t="50436" x="2044700" y="3475038"/>
          <p14:tracePt t="50489" x="2051050" y="3475038"/>
          <p14:tracePt t="50497" x="2082800" y="3475038"/>
          <p14:tracePt t="50505" x="2128838" y="3475038"/>
          <p14:tracePt t="50513" x="2168525" y="3481388"/>
          <p14:tracePt t="50520" x="2273300" y="3494088"/>
          <p14:tracePt t="50536" x="2397125" y="3494088"/>
          <p14:tracePt t="50553" x="2422525" y="3494088"/>
          <p14:tracePt t="50570" x="2430463" y="3494088"/>
          <p14:tracePt t="50633" x="2422525" y="3500438"/>
          <p14:tracePt t="50657" x="2416175" y="3500438"/>
          <p14:tracePt t="50666" x="2397125" y="3500438"/>
          <p14:tracePt t="50673" x="2378075" y="3500438"/>
          <p14:tracePt t="50686" x="2363788" y="3500438"/>
          <p14:tracePt t="50686" x="2286000" y="3500438"/>
          <p14:tracePt t="50703" x="2233613" y="3494088"/>
          <p14:tracePt t="50720" x="2220913" y="3494088"/>
          <p14:tracePt t="50777" x="2233613" y="3494088"/>
          <p14:tracePt t="50785" x="2266950" y="3494088"/>
          <p14:tracePt t="50793" x="2305050" y="3506788"/>
          <p14:tracePt t="50803" x="2351088" y="3506788"/>
          <p14:tracePt t="50809" x="2436813" y="3521075"/>
          <p14:tracePt t="50820" x="2547938" y="3540125"/>
          <p14:tracePt t="50837" x="2625725" y="3552825"/>
          <p14:tracePt t="50853" x="2644775" y="3559175"/>
          <p14:tracePt t="50897" x="2638425" y="3565525"/>
          <p14:tracePt t="50905" x="2632075" y="3565525"/>
          <p14:tracePt t="50920" x="2619375" y="3565525"/>
          <p14:tracePt t="50920" x="2533650" y="3540125"/>
          <p14:tracePt t="50936" x="2436813" y="3521075"/>
          <p14:tracePt t="50953" x="2370138" y="3521075"/>
          <p14:tracePt t="50969" x="2338388" y="3521075"/>
          <p14:tracePt t="50986" x="2332038" y="3521075"/>
          <p14:tracePt t="51041" x="2338388" y="3521075"/>
          <p14:tracePt t="51048" x="2351088" y="3521075"/>
          <p14:tracePt t="51057" x="2370138" y="3521075"/>
          <p14:tracePt t="51065" x="2390775" y="3521075"/>
          <p14:tracePt t="51073" x="2443163" y="3521075"/>
          <p14:tracePt t="51086" x="2533650" y="3527425"/>
          <p14:tracePt t="51103" x="2619375" y="3540125"/>
          <p14:tracePt t="51119" x="2665413" y="3540125"/>
          <p14:tracePt t="51345" x="2671763" y="3540125"/>
          <p14:tracePt t="51353" x="2678113" y="3540125"/>
          <p14:tracePt t="51367" x="2697163" y="3540125"/>
          <p14:tracePt t="51369" x="2724150" y="3540125"/>
          <p14:tracePt t="51377" x="2795588" y="3540125"/>
          <p14:tracePt t="51386" x="2894013" y="3540125"/>
          <p14:tracePt t="51403" x="3011488" y="3540125"/>
          <p14:tracePt t="51419" x="3148013" y="3540125"/>
          <p14:tracePt t="51436" x="3292475" y="3540125"/>
          <p14:tracePt t="51453" x="3376613" y="3540125"/>
          <p14:tracePt t="51469" x="3454400" y="3540125"/>
          <p14:tracePt t="51486" x="3533775" y="3540125"/>
          <p14:tracePt t="51502" x="3573463" y="3540125"/>
          <p14:tracePt t="51519" x="3592513" y="3540125"/>
          <p14:tracePt t="51536" x="3598863" y="3540125"/>
          <p14:tracePt t="51921" x="3592513" y="3540125"/>
          <p14:tracePt t="51929" x="3586163" y="3540125"/>
          <p14:tracePt t="51937" x="3565525" y="3540125"/>
          <p14:tracePt t="51953" x="3481388" y="3540125"/>
          <p14:tracePt t="51953" x="3370263" y="3540125"/>
          <p14:tracePt t="51969" x="3240088" y="3540125"/>
          <p14:tracePt t="51986" x="3122613" y="3546475"/>
          <p14:tracePt t="52002" x="3082925" y="3546475"/>
          <p14:tracePt t="52019" x="3076575" y="3546475"/>
          <p14:tracePt t="52073" x="3082925" y="3546475"/>
          <p14:tracePt t="52081" x="3089275" y="3546475"/>
          <p14:tracePt t="52089" x="3101975" y="3546475"/>
          <p14:tracePt t="52102" x="3128963" y="3546475"/>
          <p14:tracePt t="52104" x="3206750" y="3540125"/>
          <p14:tracePt t="52119" x="3298825" y="3540125"/>
          <p14:tracePt t="52136" x="3416300" y="3546475"/>
          <p14:tracePt t="52152" x="3611563" y="3546475"/>
          <p14:tracePt t="52169" x="3716338" y="3546475"/>
          <p14:tracePt t="52186" x="3762375" y="3546475"/>
          <p14:tracePt t="52202" x="3768725" y="3546475"/>
          <p14:tracePt t="52249" x="3762375" y="3546475"/>
          <p14:tracePt t="52257" x="3756025" y="3546475"/>
          <p14:tracePt t="52265" x="3741738" y="3546475"/>
          <p14:tracePt t="52269" x="3676650" y="3546475"/>
          <p14:tracePt t="52286" x="3598863" y="3546475"/>
          <p14:tracePt t="52302" x="3527425" y="3546475"/>
          <p14:tracePt t="52319" x="3494088" y="3546475"/>
          <p14:tracePt t="52336" x="3487738" y="3552825"/>
          <p14:tracePt t="52385" x="3494088" y="3552825"/>
          <p14:tracePt t="52393" x="3506788" y="3552825"/>
          <p14:tracePt t="52393" x="3521075" y="3552825"/>
          <p14:tracePt t="52409" x="3546475" y="3552825"/>
          <p14:tracePt t="52417" x="3573463" y="3552825"/>
          <p14:tracePt t="52425" x="3617913" y="3546475"/>
          <p14:tracePt t="52436" x="3690938" y="3546475"/>
          <p14:tracePt t="52452" x="3749675" y="3540125"/>
          <p14:tracePt t="52469" x="3802063" y="3533775"/>
          <p14:tracePt t="52485" x="3852863" y="3521075"/>
          <p14:tracePt t="52502" x="3905250" y="3513138"/>
          <p14:tracePt t="52519" x="3925888" y="3494088"/>
          <p14:tracePt t="52535" x="3951288" y="3475038"/>
          <p14:tracePt t="52552" x="3963988" y="3448050"/>
          <p14:tracePt t="52569" x="3957638" y="3416300"/>
          <p14:tracePt t="52585" x="3932238" y="3382963"/>
          <p14:tracePt t="52602" x="3867150" y="3324225"/>
          <p14:tracePt t="52619" x="3775075" y="3265488"/>
          <p14:tracePt t="52635" x="3683000" y="3194050"/>
          <p14:tracePt t="52652" x="3586163" y="3148013"/>
          <p14:tracePt t="52669" x="3494088" y="3122613"/>
          <p14:tracePt t="52685" x="3409950" y="3089275"/>
          <p14:tracePt t="52702" x="3336925" y="3070225"/>
          <p14:tracePt t="52719" x="3292475" y="3063875"/>
          <p14:tracePt t="52735" x="3252788" y="3063875"/>
          <p14:tracePt t="52752" x="3194050" y="3070225"/>
          <p14:tracePt t="52769" x="3122613" y="3101975"/>
          <p14:tracePt t="52785" x="3055938" y="3148013"/>
          <p14:tracePt t="52802" x="2997200" y="3213100"/>
          <p14:tracePt t="52819" x="2952750" y="3265488"/>
          <p14:tracePt t="52835" x="2946400" y="3324225"/>
          <p14:tracePt t="52852" x="2946400" y="3370263"/>
          <p14:tracePt t="52869" x="2965450" y="3416300"/>
          <p14:tracePt t="52885" x="3017838" y="3475038"/>
          <p14:tracePt t="52902" x="3089275" y="3521075"/>
          <p14:tracePt t="52919" x="3194050" y="3559175"/>
          <p14:tracePt t="52935" x="3298825" y="3573463"/>
          <p14:tracePt t="52952" x="3475038" y="3573463"/>
          <p14:tracePt t="52969" x="3559175" y="3573463"/>
          <p14:tracePt t="52985" x="3611563" y="3573463"/>
          <p14:tracePt t="53002" x="3617913" y="3565525"/>
          <p14:tracePt t="54248" x="3624263" y="3565525"/>
          <p14:tracePt t="54257" x="3644900" y="3565525"/>
          <p14:tracePt t="54270" x="3663950" y="3565525"/>
          <p14:tracePt t="54273" x="3683000" y="3559175"/>
          <p14:tracePt t="54285" x="3709988" y="3540125"/>
          <p14:tracePt t="54301" x="3729038" y="3513138"/>
          <p14:tracePt t="54318" x="3741738" y="3481388"/>
          <p14:tracePt t="54335" x="3741738" y="3448050"/>
          <p14:tracePt t="54352" x="3741738" y="3416300"/>
          <p14:tracePt t="54368" x="3676650" y="3330575"/>
          <p14:tracePt t="54385" x="3611563" y="3271838"/>
          <p14:tracePt t="54401" x="3540125" y="3200400"/>
          <p14:tracePt t="54418" x="3481388" y="3160713"/>
          <p14:tracePt t="54435" x="3422650" y="3122613"/>
          <p14:tracePt t="54451" x="3363913" y="3108325"/>
          <p14:tracePt t="54468" x="3324225" y="3101975"/>
          <p14:tracePt t="54485" x="3292475" y="3101975"/>
          <p14:tracePt t="54585" x="3298825" y="3101975"/>
          <p14:tracePt t="54592" x="3311525" y="3101975"/>
          <p14:tracePt t="54601" x="3330575" y="3101975"/>
          <p14:tracePt t="54609" x="3376613" y="3108325"/>
          <p14:tracePt t="54618" x="3487738" y="3116263"/>
          <p14:tracePt t="54635" x="3638550" y="3128963"/>
          <p14:tracePt t="54651" x="3808413" y="3135313"/>
          <p14:tracePt t="54668" x="3944938" y="3135313"/>
          <p14:tracePt t="54685" x="4043363" y="3135313"/>
          <p14:tracePt t="54701" x="4089400" y="3135313"/>
          <p14:tracePt t="54718" x="4108450" y="3135313"/>
          <p14:tracePt t="54841" x="4102100" y="3135313"/>
          <p14:tracePt t="54849" x="4095750" y="3135313"/>
          <p14:tracePt t="54857" x="4081463" y="3135313"/>
          <p14:tracePt t="54865" x="4075113" y="3135313"/>
          <p14:tracePt t="54884" x="4062413" y="3141663"/>
          <p14:tracePt t="54885" x="4049713" y="3148013"/>
          <p14:tracePt t="54901" x="4037013" y="3148013"/>
          <p14:tracePt t="54918" x="4016375" y="3148013"/>
          <p14:tracePt t="54934" x="3984625" y="3141663"/>
          <p14:tracePt t="54951" x="3970338" y="3141663"/>
          <p14:tracePt t="54968" x="3938588" y="3141663"/>
          <p14:tracePt t="54985" x="3932238" y="3141663"/>
          <p14:tracePt t="55001" x="3925888" y="3141663"/>
          <p14:tracePt t="55137" x="3932238" y="3141663"/>
          <p14:tracePt t="55144" x="3944938" y="3141663"/>
          <p14:tracePt t="55152" x="3957638" y="3141663"/>
          <p14:tracePt t="55160" x="3970338" y="3141663"/>
          <p14:tracePt t="55168" x="3990975" y="3141663"/>
          <p14:tracePt t="55168" x="3997325" y="3141663"/>
          <p14:tracePt t="55185" x="4003675" y="3141663"/>
          <p14:tracePt t="55832" x="4010025" y="3141663"/>
          <p14:tracePt t="55841" x="4037013" y="3141663"/>
          <p14:tracePt t="55848" x="4068763" y="3141663"/>
          <p14:tracePt t="55856" x="4133850" y="3160713"/>
          <p14:tracePt t="55868" x="4244975" y="3181350"/>
          <p14:tracePt t="55884" x="4368800" y="3200400"/>
          <p14:tracePt t="55901" x="4467225" y="3213100"/>
          <p14:tracePt t="55917" x="4538663" y="3200400"/>
          <p14:tracePt t="55934" x="4591050" y="3206750"/>
          <p14:tracePt t="55951" x="4597400" y="3206750"/>
          <p14:tracePt t="55967" x="4597400" y="3213100"/>
          <p14:tracePt t="56480" x="4584700" y="3213100"/>
          <p14:tracePt t="56488" x="4572000" y="3219450"/>
          <p14:tracePt t="56501" x="4559300" y="3225800"/>
          <p14:tracePt t="56501" x="4519613" y="3240088"/>
          <p14:tracePt t="56517" x="4473575" y="3259138"/>
          <p14:tracePt t="56534" x="4448175" y="3271838"/>
          <p14:tracePt t="56551" x="4408488" y="3292475"/>
          <p14:tracePt t="56567" x="4362450" y="3311525"/>
          <p14:tracePt t="56584" x="4251325" y="3363913"/>
          <p14:tracePt t="56601" x="4186238" y="3403600"/>
          <p14:tracePt t="56618" x="4089400" y="3454400"/>
          <p14:tracePt t="56635" x="3970338" y="3494088"/>
          <p14:tracePt t="56651" x="3860800" y="3540125"/>
          <p14:tracePt t="56668" x="3735388" y="3565525"/>
          <p14:tracePt t="56684" x="3644900" y="3598863"/>
          <p14:tracePt t="56701" x="3552825" y="3617913"/>
          <p14:tracePt t="56717" x="3454400" y="3624263"/>
          <p14:tracePt t="56734" x="3344863" y="3624263"/>
          <p14:tracePt t="56750" x="3240088" y="3624263"/>
          <p14:tracePt t="56767" x="3135313" y="3632200"/>
          <p14:tracePt t="56784" x="2971800" y="3644900"/>
          <p14:tracePt t="56801" x="2860675" y="3651250"/>
          <p14:tracePt t="56817" x="2762250" y="3651250"/>
          <p14:tracePt t="56834" x="2684463" y="3657600"/>
          <p14:tracePt t="56850" x="2619375" y="3657600"/>
          <p14:tracePt t="56867" x="2592388" y="3651250"/>
          <p14:tracePt t="56884" x="2579688" y="3651250"/>
          <p14:tracePt t="56900" x="2566988" y="3644900"/>
          <p14:tracePt t="56917" x="2554288" y="3638550"/>
          <p14:tracePt t="56934" x="2533650" y="3617913"/>
          <p14:tracePt t="56950" x="2520950" y="3598863"/>
          <p14:tracePt t="56967" x="2514600" y="3586163"/>
          <p14:tracePt t="56984" x="2508250" y="3565525"/>
          <p14:tracePt t="57001" x="2508250" y="3552825"/>
          <p14:tracePt t="57017" x="2514600" y="3533775"/>
          <p14:tracePt t="57034" x="2520950" y="3513138"/>
          <p14:tracePt t="57050" x="2533650" y="3494088"/>
          <p14:tracePt t="57067" x="2560638" y="3487738"/>
          <p14:tracePt t="57084" x="2573338" y="3487738"/>
          <p14:tracePt t="57100" x="2586038" y="3487738"/>
          <p14:tracePt t="57520" x="2598738" y="3487738"/>
          <p14:tracePt t="57528" x="2625725" y="3487738"/>
          <p14:tracePt t="57536" x="2665413" y="3481388"/>
          <p14:tracePt t="57544" x="2717800" y="3481388"/>
          <p14:tracePt t="57550" x="2873375" y="3475038"/>
          <p14:tracePt t="57567" x="3095625" y="3475038"/>
          <p14:tracePt t="57584" x="3435350" y="3475038"/>
          <p14:tracePt t="57600" x="3846513" y="3475038"/>
          <p14:tracePt t="57617" x="4037013" y="3475038"/>
          <p14:tracePt t="57633" x="4179888" y="3475038"/>
          <p14:tracePt t="57650" x="4265613" y="3475038"/>
          <p14:tracePt t="57667" x="4310063" y="3468688"/>
          <p14:tracePt t="57683" x="4318000" y="3468688"/>
          <p14:tracePt t="57752" x="4310063" y="3468688"/>
          <p14:tracePt t="57760" x="4303713" y="3468688"/>
          <p14:tracePt t="57768" x="4297363" y="3468688"/>
          <p14:tracePt t="57776" x="4291013" y="3468688"/>
          <p14:tracePt t="57783" x="4244975" y="3468688"/>
          <p14:tracePt t="57800" x="4095750" y="3462338"/>
          <p14:tracePt t="57817" x="4030663" y="3462338"/>
          <p14:tracePt t="57880" x="4030663" y="3454400"/>
          <p14:tracePt t="57888" x="4037013" y="3454400"/>
          <p14:tracePt t="57896" x="4056063" y="3441700"/>
          <p14:tracePt t="57904" x="4068763" y="3435350"/>
          <p14:tracePt t="57912" x="4081463" y="3435350"/>
          <p14:tracePt t="57917" x="4095750" y="3422650"/>
          <p14:tracePt t="57976" x="4089400" y="3422650"/>
          <p14:tracePt t="57984" x="4068763" y="3422650"/>
          <p14:tracePt t="57992" x="4037013" y="3422650"/>
          <p14:tracePt t="58000" x="3978275" y="3422650"/>
          <p14:tracePt t="58008" x="3860800" y="3429000"/>
          <p14:tracePt t="58017" x="3716338" y="3448050"/>
          <p14:tracePt t="58033" x="3527425" y="3468688"/>
          <p14:tracePt t="58050" x="3370263" y="3468688"/>
          <p14:tracePt t="58067" x="3246438" y="3468688"/>
          <p14:tracePt t="58083" x="3175000" y="3468688"/>
          <p14:tracePt t="58100" x="3095625" y="3462338"/>
          <p14:tracePt t="58117" x="3043238" y="3462338"/>
          <p14:tracePt t="58133" x="3005138" y="3462338"/>
          <p14:tracePt t="58150" x="2965450" y="3462338"/>
          <p14:tracePt t="58167" x="2925763" y="3462338"/>
          <p14:tracePt t="58183" x="2873375" y="3462338"/>
          <p14:tracePt t="58200" x="2762250" y="3462338"/>
          <p14:tracePt t="58217" x="2697163" y="3462338"/>
          <p14:tracePt t="58233" x="2644775" y="3462338"/>
          <p14:tracePt t="58250" x="2606675" y="3462338"/>
          <p14:tracePt t="58267" x="2606675" y="3468688"/>
          <p14:tracePt t="58552" x="2613025" y="3468688"/>
          <p14:tracePt t="58608" x="2619375" y="3468688"/>
          <p14:tracePt t="58640" x="2625725" y="3468688"/>
          <p14:tracePt t="58664" x="2625725" y="3462338"/>
          <p14:tracePt t="58675" x="2625725" y="3454400"/>
          <p14:tracePt t="58675" x="2638425" y="3454400"/>
          <p14:tracePt t="58683" x="2644775" y="3454400"/>
          <p14:tracePt t="58700" x="2651125" y="3448050"/>
          <p14:tracePt t="58716" x="2659063" y="3441700"/>
          <p14:tracePt t="58733" x="2665413" y="3435350"/>
          <p14:tracePt t="58750" x="2671763" y="3435350"/>
          <p14:tracePt t="58766" x="2671763" y="3429000"/>
          <p14:tracePt t="58783" x="2684463" y="3422650"/>
          <p14:tracePt t="58800" x="2684463" y="3409950"/>
          <p14:tracePt t="58816" x="2684463" y="3403600"/>
          <p14:tracePt t="58833" x="2684463" y="3395663"/>
          <p14:tracePt t="58850" x="2690813" y="3382963"/>
          <p14:tracePt t="58866" x="2690813" y="3376613"/>
          <p14:tracePt t="58883" x="2703513" y="3363913"/>
          <p14:tracePt t="58900" x="2703513" y="3344863"/>
          <p14:tracePt t="58916" x="2724150" y="3317875"/>
          <p14:tracePt t="58933" x="2724150" y="3305175"/>
          <p14:tracePt t="58950" x="2730500" y="3284538"/>
          <p14:tracePt t="58966" x="2736850" y="3259138"/>
          <p14:tracePt t="58983" x="2736850" y="3225800"/>
          <p14:tracePt t="59000" x="2736850" y="3187700"/>
          <p14:tracePt t="59016" x="2736850" y="3160713"/>
          <p14:tracePt t="59033" x="2736850" y="3128963"/>
          <p14:tracePt t="59050" x="2736850" y="3108325"/>
          <p14:tracePt t="59066" x="2730500" y="3082925"/>
          <p14:tracePt t="59083" x="2724150" y="3049588"/>
          <p14:tracePt t="59099" x="2717800" y="3030538"/>
          <p14:tracePt t="59116" x="2697163" y="3005138"/>
          <p14:tracePt t="59133" x="2684463" y="2984500"/>
          <p14:tracePt t="59149" x="2665413" y="2965450"/>
          <p14:tracePt t="59166" x="2625725" y="2932113"/>
          <p14:tracePt t="59183" x="2606675" y="2919413"/>
          <p14:tracePt t="59200" x="2586038" y="2906713"/>
          <p14:tracePt t="59216" x="2554288" y="2887663"/>
          <p14:tracePt t="59233" x="2527300" y="2887663"/>
          <p14:tracePt t="59249" x="2489200" y="2879725"/>
          <p14:tracePt t="59266" x="2462213" y="2873375"/>
          <p14:tracePt t="59283" x="2422525" y="2867025"/>
          <p14:tracePt t="59299" x="2397125" y="2860675"/>
          <p14:tracePt t="59316" x="2363788" y="2860675"/>
          <p14:tracePt t="59333" x="2338388" y="2854325"/>
          <p14:tracePt t="59349" x="2319338" y="2854325"/>
          <p14:tracePt t="59366" x="2298700" y="2847975"/>
          <p14:tracePt t="59383" x="2279650" y="2847975"/>
          <p14:tracePt t="59399" x="2252663" y="2847975"/>
          <p14:tracePt t="59416" x="2208213" y="2854325"/>
          <p14:tracePt t="59433" x="2181225" y="2867025"/>
          <p14:tracePt t="59449" x="2149475" y="2887663"/>
          <p14:tracePt t="59466" x="2116138" y="2913063"/>
          <p14:tracePt t="59483" x="2090738" y="2932113"/>
          <p14:tracePt t="59499" x="2076450" y="2959100"/>
          <p14:tracePt t="59516" x="2070100" y="2997200"/>
          <p14:tracePt t="59533" x="2070100" y="3036888"/>
          <p14:tracePt t="59549" x="2070100" y="3076575"/>
          <p14:tracePt t="59566" x="2070100" y="3101975"/>
          <p14:tracePt t="59583" x="2070100" y="3135313"/>
          <p14:tracePt t="59599" x="2070100" y="3160713"/>
          <p14:tracePt t="59616" x="2070100" y="3219450"/>
          <p14:tracePt t="59633" x="2070100" y="3246438"/>
          <p14:tracePt t="59649" x="2076450" y="3284538"/>
          <p14:tracePt t="59666" x="2082800" y="3311525"/>
          <p14:tracePt t="59683" x="2097088" y="3344863"/>
          <p14:tracePt t="59699" x="2109788" y="3370263"/>
          <p14:tracePt t="59716" x="2128838" y="3389313"/>
          <p14:tracePt t="59733" x="2155825" y="3409950"/>
          <p14:tracePt t="59749" x="2201863" y="3441700"/>
          <p14:tracePt t="59766" x="2260600" y="3454400"/>
          <p14:tracePt t="59783" x="2351088" y="3462338"/>
          <p14:tracePt t="59799" x="2462213" y="3462338"/>
          <p14:tracePt t="59816" x="2606675" y="3462338"/>
          <p14:tracePt t="59833" x="2697163" y="3462338"/>
          <p14:tracePt t="59849" x="2749550" y="3462338"/>
          <p14:tracePt t="59866" x="2789238" y="3462338"/>
          <p14:tracePt t="59882" x="2814638" y="3448050"/>
          <p14:tracePt t="59899" x="2835275" y="3429000"/>
          <p14:tracePt t="59916" x="2854325" y="3409950"/>
          <p14:tracePt t="59933" x="2867025" y="3376613"/>
          <p14:tracePt t="59949" x="2873375" y="3351213"/>
          <p14:tracePt t="59966" x="2879725" y="3311525"/>
          <p14:tracePt t="59982" x="2879725" y="3278188"/>
          <p14:tracePt t="59999" x="2879725" y="3246438"/>
          <p14:tracePt t="60016" x="2873375" y="3213100"/>
          <p14:tracePt t="60033" x="2873375" y="3200400"/>
          <p14:tracePt t="60049" x="2873375" y="3194050"/>
          <p14:tracePt t="60128" x="2867025" y="3194050"/>
          <p14:tracePt t="61376" x="2867025" y="3200400"/>
          <p14:tracePt t="61424" x="2867025" y="3206750"/>
          <p14:tracePt t="61432" x="2867025" y="3213100"/>
          <p14:tracePt t="61440" x="2860675" y="3219450"/>
          <p14:tracePt t="61449" x="2860675" y="3225800"/>
          <p14:tracePt t="61465" x="2860675" y="3233738"/>
          <p14:tracePt t="61482" x="2847975" y="3240088"/>
          <p14:tracePt t="61499" x="2847975" y="3252788"/>
          <p14:tracePt t="61515" x="2847975" y="3278188"/>
          <p14:tracePt t="61532" x="2841625" y="3292475"/>
          <p14:tracePt t="61549" x="2835275" y="3324225"/>
          <p14:tracePt t="61565" x="2835275" y="3344863"/>
          <p14:tracePt t="61582" x="2835275" y="3376613"/>
          <p14:tracePt t="61599" x="2835275" y="3422650"/>
          <p14:tracePt t="61615" x="2835275" y="3462338"/>
          <p14:tracePt t="61632" x="2835275" y="3527425"/>
          <p14:tracePt t="61649" x="2827338" y="3559175"/>
          <p14:tracePt t="61665" x="2827338" y="3586163"/>
          <p14:tracePt t="61682" x="2820988" y="3592513"/>
          <p14:tracePt t="61872" x="2820988" y="3598863"/>
          <p14:tracePt t="61880" x="2820988" y="3605213"/>
          <p14:tracePt t="61888" x="2820988" y="3611563"/>
          <p14:tracePt t="61896" x="2820988" y="3617913"/>
          <p14:tracePt t="61904" x="2814638" y="3632200"/>
          <p14:tracePt t="61915" x="2808288" y="3644900"/>
          <p14:tracePt t="61932" x="2808288" y="3651250"/>
          <p14:tracePt t="62168" x="2801938" y="3644900"/>
          <p14:tracePt t="62176" x="2782888" y="3638550"/>
          <p14:tracePt t="62184" x="2776538" y="3632200"/>
          <p14:tracePt t="62198" x="2762250" y="3632200"/>
          <p14:tracePt t="62199" x="2730500" y="3617913"/>
          <p14:tracePt t="62215" x="2659063" y="3598863"/>
          <p14:tracePt t="62232" x="2540000" y="3586163"/>
          <p14:tracePt t="62248" x="2462213" y="3586163"/>
          <p14:tracePt t="62265" x="2370138" y="3586163"/>
          <p14:tracePt t="62282" x="2286000" y="3586163"/>
          <p14:tracePt t="62298" x="2227263" y="3586163"/>
          <p14:tracePt t="62315" x="2162175" y="3586163"/>
          <p14:tracePt t="62332" x="2116138" y="3617913"/>
          <p14:tracePt t="62348" x="2057400" y="3651250"/>
          <p14:tracePt t="62365" x="1992313" y="3709988"/>
          <p14:tracePt t="62382" x="1912938" y="3808413"/>
          <p14:tracePt t="62398" x="1847850" y="3892550"/>
          <p14:tracePt t="62415" x="1809750" y="3951288"/>
          <p14:tracePt t="62432" x="1795463" y="4003675"/>
          <p14:tracePt t="62448" x="1809750" y="4037013"/>
          <p14:tracePt t="62465" x="1862138" y="4075113"/>
          <p14:tracePt t="62481" x="1946275" y="4102100"/>
          <p14:tracePt t="62498" x="2090738" y="4114800"/>
          <p14:tracePt t="62515" x="2260600" y="4121150"/>
          <p14:tracePt t="62531" x="2508250" y="4121150"/>
          <p14:tracePt t="62548" x="2795588" y="4121150"/>
          <p14:tracePt t="62565" x="3030538" y="4108450"/>
          <p14:tracePt t="62582" x="3200400" y="4102100"/>
          <p14:tracePt t="62598" x="3370263" y="4102100"/>
          <p14:tracePt t="62615" x="3513138" y="4095750"/>
          <p14:tracePt t="62631" x="3716338" y="4089400"/>
          <p14:tracePt t="62648" x="3873500" y="4089400"/>
          <p14:tracePt t="62665" x="4037013" y="4089400"/>
          <p14:tracePt t="62681" x="4213225" y="4081463"/>
          <p14:tracePt t="62698" x="4383088" y="4081463"/>
          <p14:tracePt t="62715" x="4513263" y="4081463"/>
          <p14:tracePt t="62732" x="4637088" y="4081463"/>
          <p14:tracePt t="62748" x="4748213" y="4081463"/>
          <p14:tracePt t="62765" x="4852988" y="4081463"/>
          <p14:tracePt t="62781" x="4951413" y="4081463"/>
          <p14:tracePt t="62798" x="5029200" y="4081463"/>
          <p14:tracePt t="62815" x="5062538" y="4081463"/>
          <p14:tracePt t="62831" x="5075238" y="4081463"/>
          <p14:tracePt t="64496" x="5081588" y="4081463"/>
          <p14:tracePt t="64504" x="5106988" y="4081463"/>
          <p14:tracePt t="64515" x="5133975" y="4081463"/>
          <p14:tracePt t="64515" x="5224463" y="4081463"/>
          <p14:tracePt t="64531" x="5316538" y="4081463"/>
          <p14:tracePt t="64547" x="5394325" y="4081463"/>
          <p14:tracePt t="64564" x="5440363" y="4075113"/>
          <p14:tracePt t="64581" x="5461000" y="4075113"/>
          <p14:tracePt t="64597" x="5446713" y="4075113"/>
          <p14:tracePt t="64614" x="5381625" y="4075113"/>
          <p14:tracePt t="64631" x="5341938" y="4075113"/>
          <p14:tracePt t="64647" x="5329238" y="4075113"/>
          <p14:tracePt t="64816" x="5322888" y="4075113"/>
          <p14:tracePt t="64824" x="5322888" y="4062413"/>
          <p14:tracePt t="64832" x="5322888" y="4049713"/>
          <p14:tracePt t="64847" x="5341938" y="4003675"/>
          <p14:tracePt t="64864" x="5375275" y="3963988"/>
          <p14:tracePt t="64881" x="5408613" y="3898900"/>
          <p14:tracePt t="64897" x="5414963" y="3802063"/>
          <p14:tracePt t="64914" x="5434013" y="3683000"/>
          <p14:tracePt t="64931" x="5440363" y="3546475"/>
          <p14:tracePt t="64947" x="5440363" y="3416300"/>
          <p14:tracePt t="64964" x="5427663" y="3298825"/>
          <p14:tracePt t="64981" x="5421313" y="3206750"/>
          <p14:tracePt t="64997" x="5421313" y="3141663"/>
          <p14:tracePt t="65014" x="5421313" y="3108325"/>
          <p14:tracePt t="65031" x="5421313" y="3095625"/>
          <p14:tracePt t="65047" x="5421313" y="3089275"/>
          <p14:tracePt t="65064" x="5414963" y="3095625"/>
          <p14:tracePt t="65081" x="5414963" y="3148013"/>
          <p14:tracePt t="65097" x="5440363" y="3240088"/>
          <p14:tracePt t="65114" x="5492750" y="3376613"/>
          <p14:tracePt t="65131" x="5578475" y="3500438"/>
          <p14:tracePt t="65147" x="5681663" y="3592513"/>
          <p14:tracePt t="65164" x="5819775" y="3651250"/>
          <p14:tracePt t="65181" x="5924550" y="3657600"/>
          <p14:tracePt t="65197" x="6015038" y="3638550"/>
          <p14:tracePt t="65214" x="6094413" y="3559175"/>
          <p14:tracePt t="65231" x="6153150" y="3468688"/>
          <p14:tracePt t="65247" x="6178550" y="3363913"/>
          <p14:tracePt t="65264" x="6191250" y="3233738"/>
          <p14:tracePt t="65280" x="6205538" y="3167063"/>
          <p14:tracePt t="65298" x="6211888" y="3141663"/>
          <p14:tracePt t="65315" x="6211888" y="3135313"/>
          <p14:tracePt t="65369" x="6218238" y="3148013"/>
          <p14:tracePt t="65377" x="6237288" y="3175000"/>
          <p14:tracePt t="65385" x="6264275" y="3213100"/>
          <p14:tracePt t="65400" x="6283325" y="3265488"/>
          <p14:tracePt t="65415" x="6361113" y="3357563"/>
          <p14:tracePt t="65415" x="6446838" y="3409950"/>
          <p14:tracePt t="65431" x="6551613" y="3435350"/>
          <p14:tracePt t="65448" x="6648450" y="3435350"/>
          <p14:tracePt t="65465" x="6786563" y="3376613"/>
          <p14:tracePt t="65482" x="6877050" y="3305175"/>
          <p14:tracePt t="65498" x="6969125" y="3219450"/>
          <p14:tracePt t="65515" x="7040563" y="3160713"/>
          <p14:tracePt t="65532" x="7092950" y="3135313"/>
          <p14:tracePt t="65548" x="7119938" y="3135313"/>
          <p14:tracePt t="65585" x="7132638" y="3141663"/>
          <p14:tracePt t="65598" x="7151688" y="3160713"/>
          <p14:tracePt t="65601" x="7204075" y="3259138"/>
          <p14:tracePt t="65615" x="7269163" y="3336925"/>
          <p14:tracePt t="65631" x="7340600" y="3395663"/>
          <p14:tracePt t="65648" x="7399338" y="3429000"/>
          <p14:tracePt t="65665" x="7432675" y="3435350"/>
          <p14:tracePt t="66121" x="7432675" y="3441700"/>
          <p14:tracePt t="66137" x="7426325" y="3441700"/>
          <p14:tracePt t="66153" x="7419975" y="3441700"/>
          <p14:tracePt t="66185" x="7413625" y="3441700"/>
          <p14:tracePt t="66201" x="7413625" y="3448050"/>
          <p14:tracePt t="66201" x="7399338" y="3454400"/>
          <p14:tracePt t="66214" x="7392988" y="3462338"/>
          <p14:tracePt t="66231" x="7373938" y="3462338"/>
          <p14:tracePt t="66248" x="7348538" y="3481388"/>
          <p14:tracePt t="66265" x="7308850" y="3513138"/>
          <p14:tracePt t="66281" x="7262813" y="3546475"/>
          <p14:tracePt t="66298" x="7216775" y="3592513"/>
          <p14:tracePt t="66314" x="7151688" y="3651250"/>
          <p14:tracePt t="66331" x="7086600" y="3716338"/>
          <p14:tracePt t="66348" x="7015163" y="3787775"/>
          <p14:tracePt t="66364" x="6916738" y="3873500"/>
          <p14:tracePt t="66381" x="6805613" y="3963988"/>
          <p14:tracePt t="66398" x="6675438" y="4075113"/>
          <p14:tracePt t="66414" x="6505575" y="4173538"/>
          <p14:tracePt t="66431" x="6342063" y="4278313"/>
          <p14:tracePt t="66448" x="6138863" y="4389438"/>
          <p14:tracePt t="66464" x="5845175" y="4513263"/>
          <p14:tracePt t="66481" x="5597525" y="4624388"/>
          <p14:tracePt t="66498" x="5291138" y="4760913"/>
          <p14:tracePt t="66514" x="5029200" y="4878388"/>
          <p14:tracePt t="66531" x="4716463" y="4983163"/>
          <p14:tracePt t="66548" x="4479925" y="5068888"/>
          <p14:tracePt t="66564" x="4167188" y="5199063"/>
          <p14:tracePt t="66581" x="3932238" y="5303838"/>
          <p14:tracePt t="66598" x="3703638" y="5402263"/>
          <p14:tracePt t="66614" x="3552825" y="5440363"/>
          <p14:tracePt t="66631" x="3454400" y="5461000"/>
          <p14:tracePt t="66648" x="3382963" y="5467350"/>
          <p14:tracePt t="66664" x="3357563" y="5467350"/>
          <p14:tracePt t="66729" x="3363913" y="5461000"/>
          <p14:tracePt t="66737" x="3363913" y="5453063"/>
          <p14:tracePt t="66745" x="3370263" y="5446713"/>
          <p14:tracePt t="66752" x="3389313" y="5408613"/>
          <p14:tracePt t="66764" x="3409950" y="5341938"/>
          <p14:tracePt t="66781" x="3429000" y="5297488"/>
          <p14:tracePt t="66798" x="3454400" y="5245100"/>
          <p14:tracePt t="66814" x="3506788" y="5205413"/>
          <p14:tracePt t="66831" x="3579813" y="5153025"/>
          <p14:tracePt t="66847" x="3617913" y="5113338"/>
          <p14:tracePt t="66864" x="3670300" y="5081588"/>
          <p14:tracePt t="66881" x="3749675" y="5048250"/>
          <p14:tracePt t="66897" x="3814763" y="5016500"/>
          <p14:tracePt t="66914" x="3860800" y="5010150"/>
          <p14:tracePt t="66931" x="3892550" y="4995863"/>
          <p14:tracePt t="66947" x="3932238" y="4983163"/>
          <p14:tracePt t="66964" x="3951288" y="4976813"/>
          <p14:tracePt t="66981" x="3970338" y="4976813"/>
          <p14:tracePt t="66998" x="3978275" y="4970463"/>
          <p14:tracePt t="67014" x="3990975" y="4964113"/>
          <p14:tracePt t="67031" x="4010025" y="4964113"/>
          <p14:tracePt t="67047" x="4016375" y="4957763"/>
          <p14:tracePt t="67064" x="4022725" y="4957763"/>
          <p14:tracePt t="72461" x="0" y="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Object Comparison</a:t>
            </a:r>
            <a:endParaRPr lang="en-US" dirty="0"/>
          </a:p>
        </p:txBody>
      </p:sp>
      <p:pic>
        <p:nvPicPr>
          <p:cNvPr id="5" name="Picture 4" descr="rectangle_references.png"/>
          <p:cNvPicPr>
            <a:picLocks noChangeAspect="1"/>
          </p:cNvPicPr>
          <p:nvPr/>
        </p:nvPicPr>
        <p:blipFill>
          <a:blip r:embed="rId4"/>
          <a:stretch>
            <a:fillRect/>
          </a:stretch>
        </p:blipFill>
        <p:spPr>
          <a:xfrm>
            <a:off x="521023" y="961468"/>
            <a:ext cx="8101953" cy="4237746"/>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8582"/>
    </mc:Choice>
    <mc:Fallback xmlns="">
      <p:transition spd="slow" advTm="28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6166" x="7413625" y="1711325"/>
          <p14:tracePt t="6174" x="7413625" y="1677988"/>
          <p14:tracePt t="6182" x="7392988" y="1633538"/>
          <p14:tracePt t="6195" x="7386638" y="1581150"/>
          <p14:tracePt t="6198" x="7386638" y="1541463"/>
          <p14:tracePt t="6206" x="7367588" y="1470025"/>
          <p14:tracePt t="6222" x="7327900" y="1436688"/>
          <p14:tracePt t="6238" x="7275513" y="1404938"/>
          <p14:tracePt t="6262" x="7210425" y="1404938"/>
          <p14:tracePt t="6278" x="7119938" y="1404938"/>
          <p14:tracePt t="6294" x="7008813" y="1436688"/>
          <p14:tracePt t="6310" x="6870700" y="1508125"/>
          <p14:tracePt t="6326" x="6734175" y="1606550"/>
          <p14:tracePt t="6338" x="6596063" y="1736725"/>
          <p14:tracePt t="6358" x="6459538" y="1920875"/>
          <p14:tracePt t="6371" x="6361113" y="2090738"/>
          <p14:tracePt t="6390" x="6348413" y="2214563"/>
          <p14:tracePt t="6404" x="6348413" y="2311400"/>
          <p14:tracePt t="6422" x="6413500" y="2422525"/>
          <p14:tracePt t="6438" x="6583363" y="2573338"/>
          <p14:tracePt t="6462" x="6765925" y="2659063"/>
          <p14:tracePt t="6478" x="7027863" y="2684463"/>
          <p14:tracePt t="6494" x="7256463" y="2690813"/>
          <p14:tracePt t="6510" x="7472363" y="2690813"/>
          <p14:tracePt t="6526" x="7648575" y="2671763"/>
          <p14:tracePt t="6541" x="7778750" y="2638425"/>
          <p14:tracePt t="6554" x="7850188" y="2573338"/>
          <p14:tracePt t="6571" x="7864475" y="2540000"/>
          <p14:tracePt t="6587" x="7856538" y="2514600"/>
          <p14:tracePt t="6604" x="7831138" y="2501900"/>
          <p14:tracePt t="6621" x="7812088" y="2501900"/>
          <p14:tracePt t="6637" x="7797800" y="2501900"/>
          <p14:tracePt t="6654" x="7785100" y="2501900"/>
          <p14:tracePt t="6671" x="7778750" y="2501900"/>
          <p14:tracePt t="6687" x="7772400" y="2508250"/>
          <p14:tracePt t="6758" x="7766050" y="2508250"/>
          <p14:tracePt t="6766" x="7753350" y="2495550"/>
          <p14:tracePt t="6772" x="7732713" y="2474913"/>
          <p14:tracePt t="6787" x="7700963" y="2455863"/>
          <p14:tracePt t="6788" x="7596188" y="2378075"/>
          <p14:tracePt t="6804" x="7407275" y="2273300"/>
          <p14:tracePt t="6821" x="7112000" y="2109788"/>
          <p14:tracePt t="6837" x="6773863" y="1939925"/>
          <p14:tracePt t="6837" x="6570663" y="1862138"/>
          <p14:tracePt t="6854" x="6308725" y="1751013"/>
          <p14:tracePt t="6871" x="6080125" y="1652588"/>
          <p14:tracePt t="6887" x="5918200" y="1581150"/>
          <p14:tracePt t="6904" x="5780088" y="1508125"/>
          <p14:tracePt t="6921" x="5702300" y="1470025"/>
          <p14:tracePt t="6937" x="5643563" y="1436688"/>
          <p14:tracePt t="6954" x="5610225" y="1417638"/>
          <p14:tracePt t="6971" x="5578475" y="1397000"/>
          <p14:tracePt t="6987" x="5551488" y="1390650"/>
          <p14:tracePt t="7004" x="5545138" y="1384300"/>
          <p14:tracePt t="7021" x="5532438" y="1371600"/>
          <p14:tracePt t="7037" x="5492750" y="1352550"/>
          <p14:tracePt t="7054" x="5387975" y="1306513"/>
          <p14:tracePt t="7071" x="5297488" y="1254125"/>
          <p14:tracePt t="7087" x="5218113" y="1235075"/>
          <p14:tracePt t="7104" x="5165725" y="1214438"/>
          <p14:tracePt t="7121" x="5140325" y="1201738"/>
          <p14:tracePt t="7137" x="5133975" y="1195388"/>
          <p14:tracePt t="7254" x="5140325" y="1195388"/>
          <p14:tracePt t="7262" x="5153025" y="1195388"/>
          <p14:tracePt t="7271" x="5165725" y="1195388"/>
          <p14:tracePt t="7271" x="5218113" y="1195388"/>
          <p14:tracePt t="7287" x="5303838" y="1195388"/>
          <p14:tracePt t="7304" x="5394325" y="1195388"/>
          <p14:tracePt t="7321" x="5492750" y="1201738"/>
          <p14:tracePt t="7337" x="5545138" y="1208088"/>
          <p14:tracePt t="7354" x="5557838" y="1220788"/>
          <p14:tracePt t="7370" x="5557838" y="1227138"/>
          <p14:tracePt t="7387" x="5557838" y="1247775"/>
          <p14:tracePt t="7404" x="5545138" y="1279525"/>
          <p14:tracePt t="7420" x="5532438" y="1319213"/>
          <p14:tracePt t="7437" x="5526088" y="1346200"/>
          <p14:tracePt t="7454" x="5526088" y="1358900"/>
          <p14:tracePt t="7470" x="5538788" y="1365250"/>
          <p14:tracePt t="7487" x="5570538" y="1371600"/>
          <p14:tracePt t="7504" x="5637213" y="1371600"/>
          <p14:tracePt t="7521" x="5727700" y="1371600"/>
          <p14:tracePt t="7537" x="5807075" y="1371600"/>
          <p14:tracePt t="7554" x="5838825" y="1371600"/>
          <p14:tracePt t="7571" x="5845175" y="1371600"/>
          <p14:tracePt t="8374" x="5838825" y="1371600"/>
          <p14:tracePt t="8398" x="5832475" y="1384300"/>
          <p14:tracePt t="8406" x="5826125" y="1384300"/>
          <p14:tracePt t="8414" x="5819775" y="1397000"/>
          <p14:tracePt t="8422" x="5813425" y="1417638"/>
          <p14:tracePt t="8437" x="5807075" y="1436688"/>
          <p14:tracePt t="8454" x="5786438" y="1495425"/>
          <p14:tracePt t="8470" x="5780088" y="1535113"/>
          <p14:tracePt t="8487" x="5767388" y="1581150"/>
          <p14:tracePt t="8503" x="5740400" y="1658938"/>
          <p14:tracePt t="8520" x="5721350" y="1724025"/>
          <p14:tracePt t="8537" x="5681663" y="1803400"/>
          <p14:tracePt t="8553" x="5622925" y="1881188"/>
          <p14:tracePt t="8570" x="5564188" y="1939925"/>
          <p14:tracePt t="8587" x="5499100" y="2017713"/>
          <p14:tracePt t="8603" x="5434013" y="2082800"/>
          <p14:tracePt t="8620" x="5356225" y="2141538"/>
          <p14:tracePt t="8637" x="5291138" y="2201863"/>
          <p14:tracePt t="8653" x="5140325" y="2246313"/>
          <p14:tracePt t="8670" x="5041900" y="2252663"/>
          <p14:tracePt t="8687" x="4957763" y="2252663"/>
          <p14:tracePt t="8703" x="4859338" y="2260600"/>
          <p14:tracePt t="8720" x="4767263" y="2252663"/>
          <p14:tracePt t="8737" x="4664075" y="2227263"/>
          <p14:tracePt t="8753" x="4559300" y="2220913"/>
          <p14:tracePt t="8770" x="4487863" y="2220913"/>
          <p14:tracePt t="8787" x="4441825" y="2220913"/>
          <p14:tracePt t="8803" x="4421188" y="2214563"/>
          <p14:tracePt t="8820" x="4414838" y="2214563"/>
          <p14:tracePt t="8870" x="4414838" y="2208213"/>
          <p14:tracePt t="8950" x="4421188" y="2208213"/>
          <p14:tracePt t="8974" x="4427538" y="2208213"/>
          <p14:tracePt t="8990" x="4435475" y="2208213"/>
          <p14:tracePt t="8998" x="4441825" y="2208213"/>
          <p14:tracePt t="9006" x="4454525" y="2201863"/>
          <p14:tracePt t="9022" x="4460875" y="2193925"/>
          <p14:tracePt t="9036" x="4467225" y="2193925"/>
          <p14:tracePt t="9039" x="4479925" y="2187575"/>
          <p14:tracePt t="9054" x="4500563" y="2187575"/>
          <p14:tracePt t="9071" x="4506913" y="2187575"/>
          <p14:tracePt t="9191" x="4506913" y="2181225"/>
          <p14:tracePt t="9199" x="4513263" y="2181225"/>
          <p14:tracePt t="9207" x="4513263" y="2168525"/>
          <p14:tracePt t="9213" x="4519613" y="2162175"/>
          <p14:tracePt t="9221" x="4546600" y="2128838"/>
          <p14:tracePt t="9237" x="4578350" y="2097088"/>
          <p14:tracePt t="9254" x="4624388" y="2057400"/>
          <p14:tracePt t="9271" x="4689475" y="1979613"/>
          <p14:tracePt t="9287" x="4741863" y="1939925"/>
          <p14:tracePt t="9304" x="4794250" y="1874838"/>
          <p14:tracePt t="9321" x="4826000" y="1854200"/>
          <p14:tracePt t="9337" x="4846638" y="1828800"/>
          <p14:tracePt t="9354" x="4872038" y="1828800"/>
          <p14:tracePt t="9371" x="4884738" y="1822450"/>
          <p14:tracePt t="9387" x="4911725" y="1822450"/>
          <p14:tracePt t="9404" x="4930775" y="1822450"/>
          <p14:tracePt t="9421" x="4951413" y="1822450"/>
          <p14:tracePt t="9438" x="4957763" y="1822450"/>
          <p14:tracePt t="9454" x="4970463" y="1822450"/>
          <p14:tracePt t="9471" x="4970463" y="1816100"/>
          <p14:tracePt t="9575" x="4976813" y="1809750"/>
          <p14:tracePt t="9584" x="4976813" y="1795463"/>
          <p14:tracePt t="9591" x="4976813" y="1782763"/>
          <p14:tracePt t="9599" x="4970463" y="1776413"/>
          <p14:tracePt t="9607" x="4957763" y="1763713"/>
          <p14:tracePt t="9621" x="4951413" y="1757363"/>
          <p14:tracePt t="9719" x="4945063" y="1757363"/>
          <p14:tracePt t="9735" x="4945063" y="1763713"/>
          <p14:tracePt t="9759" x="4937125" y="1763713"/>
          <p14:tracePt t="9767" x="4937125" y="1770063"/>
          <p14:tracePt t="9784" x="4930775" y="1770063"/>
          <p14:tracePt t="9791" x="4924425" y="1770063"/>
          <p14:tracePt t="9817" x="4918075" y="1770063"/>
          <p14:tracePt t="9823" x="4905375" y="1770063"/>
          <p14:tracePt t="9831" x="4892675" y="1776413"/>
          <p14:tracePt t="9839" x="4813300" y="1776413"/>
          <p14:tracePt t="9854" x="4708525" y="1776413"/>
          <p14:tracePt t="9870" x="4513263" y="1776413"/>
          <p14:tracePt t="9887" x="4337050" y="1776413"/>
          <p14:tracePt t="9904" x="4192588" y="1776413"/>
          <p14:tracePt t="9920" x="4075113" y="1776413"/>
          <p14:tracePt t="9937" x="3970338" y="1776413"/>
          <p14:tracePt t="9954" x="3919538" y="1782763"/>
          <p14:tracePt t="9970" x="3898900" y="1776413"/>
          <p14:tracePt t="9987" x="3892550" y="1776413"/>
          <p14:tracePt t="10183" x="3898900" y="1776413"/>
          <p14:tracePt t="10191" x="3905250" y="1776413"/>
          <p14:tracePt t="10204" x="3911600" y="1776413"/>
          <p14:tracePt t="10205" x="3938588" y="1776413"/>
          <p14:tracePt t="10220" x="3997325" y="1776413"/>
          <p14:tracePt t="10237" x="4056063" y="1782763"/>
          <p14:tracePt t="10254" x="4148138" y="1789113"/>
          <p14:tracePt t="10270" x="4324350" y="1795463"/>
          <p14:tracePt t="10287" x="4479925" y="1809750"/>
          <p14:tracePt t="10304" x="4670425" y="1822450"/>
          <p14:tracePt t="10320" x="4846638" y="1828800"/>
          <p14:tracePt t="10337" x="5016500" y="1828800"/>
          <p14:tracePt t="10354" x="5159375" y="1809750"/>
          <p14:tracePt t="10370" x="5291138" y="1776413"/>
          <p14:tracePt t="10387" x="5402263" y="1717675"/>
          <p14:tracePt t="10404" x="5505450" y="1652588"/>
          <p14:tracePt t="10420" x="5570538" y="1587500"/>
          <p14:tracePt t="10437" x="5630863" y="1522413"/>
          <p14:tracePt t="10454" x="5675313" y="1463675"/>
          <p14:tracePt t="10470" x="5748338" y="1397000"/>
          <p14:tracePt t="10487" x="5792788" y="1358900"/>
          <p14:tracePt t="10504" x="5859463" y="1312863"/>
          <p14:tracePt t="10520" x="5910263" y="1293813"/>
          <p14:tracePt t="10537" x="6002338" y="1279525"/>
          <p14:tracePt t="10554" x="6054725" y="1273175"/>
          <p14:tracePt t="10570" x="6080125" y="1273175"/>
          <p14:tracePt t="10587" x="6088063" y="1273175"/>
          <p14:tracePt t="10719" x="6080125" y="1273175"/>
          <p14:tracePt t="10731" x="6073775" y="1273175"/>
          <p14:tracePt t="10743" x="6061075" y="1273175"/>
          <p14:tracePt t="10751" x="6042025" y="1273175"/>
          <p14:tracePt t="10770" x="5969000" y="1273175"/>
          <p14:tracePt t="10770" x="5865813" y="1273175"/>
          <p14:tracePt t="10787" x="5721350" y="1279525"/>
          <p14:tracePt t="10804" x="5551488" y="1287463"/>
          <p14:tracePt t="10820" x="5394325" y="1319213"/>
          <p14:tracePt t="10837" x="5245100" y="1397000"/>
          <p14:tracePt t="10853" x="5121275" y="1455738"/>
          <p14:tracePt t="10870" x="5003800" y="1547813"/>
          <p14:tracePt t="10887" x="4951413" y="1593850"/>
          <p14:tracePt t="10903" x="4905375" y="1646238"/>
          <p14:tracePt t="10920" x="4859338" y="1692275"/>
          <p14:tracePt t="10937" x="4813300" y="1724025"/>
          <p14:tracePt t="10953" x="4767263" y="1744663"/>
          <p14:tracePt t="10970" x="4735513" y="1757363"/>
          <p14:tracePt t="10987" x="4664075" y="1763713"/>
          <p14:tracePt t="11003" x="4591050" y="1763713"/>
          <p14:tracePt t="11020" x="4487863" y="1744663"/>
          <p14:tracePt t="11037" x="4402138" y="1736725"/>
          <p14:tracePt t="11053" x="4349750" y="1736725"/>
          <p14:tracePt t="11070" x="4324350" y="1730375"/>
          <p14:tracePt t="11207" x="4337050" y="1736725"/>
          <p14:tracePt t="11215" x="4349750" y="1736725"/>
          <p14:tracePt t="11223" x="4368800" y="1736725"/>
          <p14:tracePt t="11226" x="4389438" y="1744663"/>
          <p14:tracePt t="11237" x="4487863" y="1751013"/>
          <p14:tracePt t="11253" x="4618038" y="1751013"/>
          <p14:tracePt t="11270" x="4794250" y="1751013"/>
          <p14:tracePt t="11287" x="5062538" y="1751013"/>
          <p14:tracePt t="11303" x="5205413" y="1751013"/>
          <p14:tracePt t="11320" x="5329238" y="1751013"/>
          <p14:tracePt t="11337" x="5414963" y="1724025"/>
          <p14:tracePt t="11353" x="5453063" y="1684338"/>
          <p14:tracePt t="11370" x="5473700" y="1646238"/>
          <p14:tracePt t="11387" x="5486400" y="1606550"/>
          <p14:tracePt t="11403" x="5499100" y="1547813"/>
          <p14:tracePt t="11420" x="5499100" y="1508125"/>
          <p14:tracePt t="11437" x="5519738" y="1476375"/>
          <p14:tracePt t="11453" x="5538788" y="1455738"/>
          <p14:tracePt t="11470" x="5570538" y="1455738"/>
          <p14:tracePt t="11487" x="5622925" y="1455738"/>
          <p14:tracePt t="11503" x="5637213" y="1455738"/>
          <p14:tracePt t="11520" x="5637213" y="1449388"/>
          <p14:tracePt t="11575" x="5630863" y="1449388"/>
          <p14:tracePt t="11599" x="5622925" y="1449388"/>
          <p14:tracePt t="11607" x="5610225" y="1449388"/>
          <p14:tracePt t="11615" x="5597525" y="1449388"/>
          <p14:tracePt t="11623" x="5551488" y="1455738"/>
          <p14:tracePt t="11636" x="5505450" y="1455738"/>
          <p14:tracePt t="11653" x="5453063" y="1455738"/>
          <p14:tracePt t="11670" x="5387975" y="1455738"/>
          <p14:tracePt t="11687" x="5329238" y="1443038"/>
          <p14:tracePt t="11703" x="5316538" y="1436688"/>
          <p14:tracePt t="11783" x="5322888" y="1436688"/>
          <p14:tracePt t="11791" x="5341938" y="1436688"/>
          <p14:tracePt t="11799" x="5368925" y="1436688"/>
          <p14:tracePt t="11807" x="5434013" y="1436688"/>
          <p14:tracePt t="11822" x="5519738" y="1436688"/>
          <p14:tracePt t="11836" x="5597525" y="1436688"/>
          <p14:tracePt t="11853" x="5630863" y="1436688"/>
          <p14:tracePt t="11903" x="5622925" y="1436688"/>
          <p14:tracePt t="11927" x="5616575" y="1436688"/>
          <p14:tracePt t="11936" x="5610225" y="1443038"/>
          <p14:tracePt t="11953" x="5597525" y="1449388"/>
          <p14:tracePt t="11954" x="5584825" y="1449388"/>
          <p14:tracePt t="11970" x="5578475" y="1449388"/>
          <p14:tracePt t="12007" x="5578475" y="1455738"/>
          <p14:tracePt t="12071" x="5584825" y="1455738"/>
          <p14:tracePt t="12079" x="5591175" y="1455738"/>
          <p14:tracePt t="13143" x="5578475" y="1470025"/>
          <p14:tracePt t="13151" x="5570538" y="1482725"/>
          <p14:tracePt t="13159" x="5570538" y="1495425"/>
          <p14:tracePt t="13171" x="5551488" y="1508125"/>
          <p14:tracePt t="13171" x="5551488" y="1528763"/>
          <p14:tracePt t="13186" x="5532438" y="1560513"/>
          <p14:tracePt t="13186" x="5499100" y="1606550"/>
          <p14:tracePt t="13203" x="5453063" y="1665288"/>
          <p14:tracePt t="13219" x="5408613" y="1730375"/>
          <p14:tracePt t="13236" x="5375275" y="1795463"/>
          <p14:tracePt t="13253" x="5316538" y="1868488"/>
          <p14:tracePt t="13269" x="5251450" y="1958975"/>
          <p14:tracePt t="13286" x="5173663" y="2038350"/>
          <p14:tracePt t="13303" x="5048250" y="2174875"/>
          <p14:tracePt t="13319" x="4957763" y="2260600"/>
          <p14:tracePt t="13336" x="4878388" y="2338388"/>
          <p14:tracePt t="13352" x="4794250" y="2422525"/>
          <p14:tracePt t="13369" x="4722813" y="2501900"/>
          <p14:tracePt t="13386" x="4611688" y="2586038"/>
          <p14:tracePt t="13402" x="4494213" y="2684463"/>
          <p14:tracePt t="13420" x="4389438" y="2795588"/>
          <p14:tracePt t="13436" x="4244975" y="2906713"/>
          <p14:tracePt t="13453" x="4108450" y="2997200"/>
          <p14:tracePt t="13470" x="3919538" y="3108325"/>
          <p14:tracePt t="13502" x="3873500" y="3128963"/>
          <p14:tracePt t="13503" x="3741738" y="3233738"/>
          <p14:tracePt t="13519" x="3697288" y="3292475"/>
          <p14:tracePt t="13536" x="3690938" y="3344863"/>
          <p14:tracePt t="13552" x="3703638" y="3403600"/>
          <p14:tracePt t="13569" x="3762375" y="3468688"/>
          <p14:tracePt t="13586" x="3852863" y="3521075"/>
          <p14:tracePt t="13602" x="4016375" y="3579813"/>
          <p14:tracePt t="13619" x="4198938" y="3605213"/>
          <p14:tracePt t="13636" x="4402138" y="3605213"/>
          <p14:tracePt t="13975" x="4368800" y="3605213"/>
          <p14:tracePt t="13983" x="4297363" y="3559175"/>
          <p14:tracePt t="13991" x="4140200" y="3468688"/>
          <p14:tracePt t="14002" x="3944938" y="3448050"/>
          <p14:tracePt t="14019" x="3794125" y="3441700"/>
          <p14:tracePt t="14036" x="3638550" y="3435350"/>
          <p14:tracePt t="14052" x="3500438" y="3435350"/>
          <p14:tracePt t="14069" x="3370263" y="3435350"/>
          <p14:tracePt t="14085" x="3305175" y="3429000"/>
          <p14:tracePt t="14102" x="3292475" y="3435350"/>
          <p14:tracePt t="14119" x="3292475" y="3441700"/>
          <p14:tracePt t="14136" x="3292475" y="3448050"/>
          <p14:tracePt t="14152" x="3298825" y="3454400"/>
          <p14:tracePt t="14169" x="3305175" y="3462338"/>
          <p14:tracePt t="14185" x="3330575" y="3475038"/>
          <p14:tracePt t="14202" x="3344863" y="3487738"/>
          <p14:tracePt t="14219" x="3429000" y="3527425"/>
          <p14:tracePt t="14235" x="3521075" y="3565525"/>
          <p14:tracePt t="14252" x="3663950" y="3617913"/>
          <p14:tracePt t="14269" x="3827463" y="3644900"/>
          <p14:tracePt t="14285" x="3925888" y="3663950"/>
          <p14:tracePt t="14302" x="4075113" y="3683000"/>
          <p14:tracePt t="14319" x="4160838" y="3697288"/>
          <p14:tracePt t="14335" x="4259263" y="3709988"/>
          <p14:tracePt t="14352" x="4349750" y="3716338"/>
          <p14:tracePt t="14369" x="4467225" y="3716338"/>
          <p14:tracePt t="14385" x="4572000" y="3735388"/>
          <p14:tracePt t="14402" x="4664075" y="3741738"/>
          <p14:tracePt t="14419" x="4735513" y="3756025"/>
          <p14:tracePt t="14435" x="4781550" y="3762375"/>
          <p14:tracePt t="14452" x="4813300" y="3768725"/>
          <p14:tracePt t="14469" x="4826000" y="3781425"/>
          <p14:tracePt t="15111" x="4833938" y="3781425"/>
          <p14:tracePt t="15119" x="4840288" y="3781425"/>
          <p14:tracePt t="15123" x="4852988" y="3781425"/>
          <p14:tracePt t="15135" x="4878388" y="3781425"/>
          <p14:tracePt t="15152" x="4911725" y="3781425"/>
          <p14:tracePt t="15169" x="4937125" y="3781425"/>
          <p14:tracePt t="15185" x="4957763" y="3781425"/>
          <p14:tracePt t="15202" x="4964113" y="3781425"/>
          <p14:tracePt t="15219" x="4976813" y="3775075"/>
          <p14:tracePt t="15235" x="4983163" y="3775075"/>
          <p14:tracePt t="15252" x="4995863" y="3775075"/>
          <p14:tracePt t="15268" x="5010150" y="3775075"/>
          <p14:tracePt t="15285" x="5041900" y="3775075"/>
          <p14:tracePt t="15302" x="5113338" y="3775075"/>
          <p14:tracePt t="15318" x="5245100" y="3756025"/>
          <p14:tracePt t="15335" x="5362575" y="3735388"/>
          <p14:tracePt t="15352" x="5467350" y="3703638"/>
          <p14:tracePt t="15368" x="5564188" y="3676650"/>
          <p14:tracePt t="15385" x="5616575" y="3657600"/>
          <p14:tracePt t="15402" x="5637213" y="3632200"/>
          <p14:tracePt t="15418" x="5649913" y="3624263"/>
          <p14:tracePt t="15551" x="5643563" y="3624263"/>
          <p14:tracePt t="15582" x="5637213" y="3624263"/>
          <p14:tracePt t="15590" x="5637213" y="3617913"/>
          <p14:tracePt t="15607" x="5637213" y="3611563"/>
          <p14:tracePt t="15614" x="5643563" y="3565525"/>
          <p14:tracePt t="15624" x="5656263" y="3552825"/>
          <p14:tracePt t="15635" x="5681663" y="3494088"/>
          <p14:tracePt t="15652" x="5695950" y="3422650"/>
          <p14:tracePt t="15668" x="5715000" y="3351213"/>
          <p14:tracePt t="15685" x="5721350" y="3311525"/>
          <p14:tracePt t="15701" x="5721350" y="3278188"/>
          <p14:tracePt t="15718" x="5715000" y="3265488"/>
          <p14:tracePt t="15775" x="5708650" y="3265488"/>
          <p14:tracePt t="15791" x="5695950" y="3271838"/>
          <p14:tracePt t="15791" x="5675313" y="3292475"/>
          <p14:tracePt t="15801" x="5630863" y="3351213"/>
          <p14:tracePt t="15818" x="5532438" y="3441700"/>
          <p14:tracePt t="15835" x="5421313" y="3565525"/>
          <p14:tracePt t="15852" x="5310188" y="3703638"/>
          <p14:tracePt t="15868" x="5192713" y="3860800"/>
          <p14:tracePt t="15885" x="5127625" y="3978275"/>
          <p14:tracePt t="15901" x="5075238" y="4095750"/>
          <p14:tracePt t="15918" x="5068888" y="4244975"/>
          <p14:tracePt t="15935" x="5068888" y="4349750"/>
          <p14:tracePt t="15952" x="5068888" y="4441825"/>
          <p14:tracePt t="15968" x="5094288" y="4538663"/>
          <p14:tracePt t="15985" x="5121275" y="4624388"/>
          <p14:tracePt t="16001" x="5159375" y="4708525"/>
          <p14:tracePt t="16018" x="5232400" y="4787900"/>
          <p14:tracePt t="16035" x="5322888" y="4865688"/>
          <p14:tracePt t="16051" x="5427663" y="4945063"/>
          <p14:tracePt t="16068" x="5519738" y="5010150"/>
          <p14:tracePt t="16085" x="5597525" y="5062538"/>
          <p14:tracePt t="16101" x="5656263" y="5100638"/>
          <p14:tracePt t="16118" x="5662613" y="5113338"/>
          <p14:tracePt t="16414" x="5662613" y="5106988"/>
          <p14:tracePt t="16430" x="5662613" y="5100638"/>
          <p14:tracePt t="16438" x="5668963" y="5100638"/>
          <p14:tracePt t="16470" x="5668963" y="5094288"/>
          <p14:tracePt t="16830" x="5668963" y="5081588"/>
          <p14:tracePt t="16838" x="5675313" y="5068888"/>
          <p14:tracePt t="16851" x="5675313" y="5054600"/>
          <p14:tracePt t="16852" x="5675313" y="5022850"/>
          <p14:tracePt t="16868" x="5675313" y="4970463"/>
          <p14:tracePt t="16884" x="5668963" y="4892675"/>
          <p14:tracePt t="16901" x="5656263" y="4794250"/>
          <p14:tracePt t="16918" x="5649913" y="4683125"/>
          <p14:tracePt t="16934" x="5637213" y="4473575"/>
          <p14:tracePt t="16951" x="5622925" y="4330700"/>
          <p14:tracePt t="16968" x="5603875" y="4186238"/>
          <p14:tracePt t="16984" x="5578475" y="4056063"/>
          <p14:tracePt t="17001" x="5551488" y="3938588"/>
          <p14:tracePt t="17018" x="5519738" y="3814763"/>
          <p14:tracePt t="17034" x="5499100" y="3722688"/>
          <p14:tracePt t="17051" x="5473700" y="3651250"/>
          <p14:tracePt t="17068" x="5440363" y="3586163"/>
          <p14:tracePt t="17084" x="5408613" y="3527425"/>
          <p14:tracePt t="17101" x="5368925" y="3468688"/>
          <p14:tracePt t="17118" x="5341938" y="3429000"/>
          <p14:tracePt t="17134" x="5316538" y="3370263"/>
          <p14:tracePt t="17151" x="5297488" y="3344863"/>
          <p14:tracePt t="17168" x="5297488" y="3317875"/>
          <p14:tracePt t="17185" x="5297488" y="3298825"/>
          <p14:tracePt t="17201" x="5297488" y="3284538"/>
          <p14:tracePt t="17294" x="5297488" y="3292475"/>
          <p14:tracePt t="17300" x="5303838" y="3292475"/>
          <p14:tracePt t="17318" x="5303838" y="3298825"/>
          <p14:tracePt t="17318" x="5310188" y="3311525"/>
          <p14:tracePt t="17334" x="5356225" y="3336925"/>
          <p14:tracePt t="17351" x="5414963" y="3382963"/>
          <p14:tracePt t="17368" x="5473700" y="3416300"/>
          <p14:tracePt t="17384" x="5532438" y="3448050"/>
          <p14:tracePt t="17401" x="5564188" y="3475038"/>
          <p14:tracePt t="17417" x="5584825" y="3487738"/>
          <p14:tracePt t="17434" x="5591175" y="3500438"/>
          <p14:tracePt t="17478" x="5591175" y="3506788"/>
          <p14:tracePt t="17518" x="5591175" y="3513138"/>
          <p14:tracePt t="17526" x="5597525" y="3521075"/>
          <p14:tracePt t="17534" x="5597525" y="3527425"/>
          <p14:tracePt t="17535" x="5603875" y="3540125"/>
          <p14:tracePt t="17551" x="5610225" y="3540125"/>
          <p14:tracePt t="17567" x="5610225" y="3546475"/>
          <p14:tracePt t="17830" x="5603875" y="3546475"/>
          <p14:tracePt t="18590" x="5597525" y="3546475"/>
          <p14:tracePt t="18598" x="5591175" y="3546475"/>
          <p14:tracePt t="18606" x="5591175" y="3552825"/>
          <p14:tracePt t="18646" x="5584825" y="3552825"/>
          <p14:tracePt t="19854" x="5591175" y="3546475"/>
          <p14:tracePt t="19862" x="5591175" y="3540125"/>
          <p14:tracePt t="19879" x="5591175" y="3533775"/>
          <p14:tracePt t="19886" x="5591175" y="3521075"/>
          <p14:tracePt t="19894" x="5591175" y="3506788"/>
          <p14:tracePt t="19902" x="5597525" y="3462338"/>
          <p14:tracePt t="19917" x="5597525" y="3395663"/>
          <p14:tracePt t="19933" x="5584825" y="3324225"/>
          <p14:tracePt t="19950" x="5511800" y="3175000"/>
          <p14:tracePt t="19967" x="5467350" y="3089275"/>
          <p14:tracePt t="19983" x="5408613" y="3011488"/>
          <p14:tracePt t="20000" x="5356225" y="2925763"/>
          <p14:tracePt t="20017" x="5264150" y="2835275"/>
          <p14:tracePt t="20033" x="5159375" y="2755900"/>
          <p14:tracePt t="20050" x="4995863" y="2684463"/>
          <p14:tracePt t="20067" x="4872038" y="2671763"/>
          <p14:tracePt t="20083" x="4754563" y="2665413"/>
          <p14:tracePt t="20100" x="4676775" y="2665413"/>
          <p14:tracePt t="20117" x="4605338" y="2665413"/>
          <p14:tracePt t="20134" x="4565650" y="2665413"/>
          <p14:tracePt t="20150" x="4552950" y="2671763"/>
          <p14:tracePt t="20366" x="4552950" y="2665413"/>
          <p14:tracePt t="20374" x="4538663" y="2659063"/>
          <p14:tracePt t="20382" x="4525963" y="2659063"/>
          <p14:tracePt t="20390" x="4487863" y="2644775"/>
          <p14:tracePt t="20402" x="4467225" y="2644775"/>
          <p14:tracePt t="20416" x="4454525" y="2644775"/>
          <p14:tracePt t="22886" x="4460875" y="2651125"/>
          <p14:tracePt t="22894" x="4473575" y="2659063"/>
          <p14:tracePt t="22902" x="4532313" y="2665413"/>
          <p14:tracePt t="22916" x="4584700" y="2678113"/>
          <p14:tracePt t="22932" x="4643438" y="2684463"/>
          <p14:tracePt t="22949" x="4716463" y="2709863"/>
          <p14:tracePt t="22965" x="4781550" y="2717800"/>
          <p14:tracePt t="22982" x="4865688" y="2736850"/>
          <p14:tracePt t="22999" x="4911725" y="2749550"/>
          <p14:tracePt t="23015" x="4957763" y="2749550"/>
          <p14:tracePt t="23032" x="5029200" y="2755900"/>
          <p14:tracePt t="23049" x="5153025" y="2776538"/>
          <p14:tracePt t="23065" x="5341938" y="2801938"/>
          <p14:tracePt t="23082" x="5630863" y="2814638"/>
          <p14:tracePt t="23099" x="5897563" y="2814638"/>
          <p14:tracePt t="23116" x="6205538" y="2827338"/>
          <p14:tracePt t="23133" x="6583363" y="2827338"/>
          <p14:tracePt t="23149" x="6969125" y="2827338"/>
          <p14:tracePt t="23165" x="7504113" y="2827338"/>
          <p14:tracePt t="23182" x="7713663" y="2808288"/>
          <p14:tracePt t="23199" x="7877175" y="2789238"/>
          <p14:tracePt t="23215" x="8026400" y="2743200"/>
          <p14:tracePt t="23232" x="8158163" y="2697163"/>
          <p14:tracePt t="23249" x="8269288" y="2619375"/>
          <p14:tracePt t="23265" x="8366125" y="2533650"/>
          <p14:tracePt t="23282" x="8477250" y="2436813"/>
          <p14:tracePt t="23298" x="8569325" y="2325688"/>
          <p14:tracePt t="23315" x="8661400" y="2233613"/>
          <p14:tracePt t="23332" x="8745538" y="2135188"/>
          <p14:tracePt t="23349" x="8831263" y="2044700"/>
          <p14:tracePt t="23365" x="8909050" y="1952625"/>
          <p14:tracePt t="23382" x="8967788" y="1862138"/>
          <p14:tracePt t="23399" x="8974138" y="1816100"/>
          <p14:tracePt t="23416" x="8967788" y="1776413"/>
          <p14:tracePt t="23432" x="8955088" y="1751013"/>
          <p14:tracePt t="23449" x="8934450" y="1744663"/>
          <p14:tracePt t="23465" x="8915400" y="1736725"/>
          <p14:tracePt t="23482" x="8902700" y="1736725"/>
          <p14:tracePt t="23499" x="8863013" y="1736725"/>
          <p14:tracePt t="23516" x="8797925" y="1736725"/>
          <p14:tracePt t="23532" x="8693150" y="1744663"/>
          <p14:tracePt t="23549" x="8575675" y="1751013"/>
          <p14:tracePt t="23566" x="8418513" y="1751013"/>
          <p14:tracePt t="23582" x="8340725" y="1757363"/>
          <p14:tracePt t="23599" x="8294688" y="1757363"/>
          <p14:tracePt t="23615" x="8288338" y="1757363"/>
          <p14:tracePt t="23718" x="8288338" y="1763713"/>
          <p14:tracePt t="23726" x="8288338" y="1770063"/>
          <p14:tracePt t="23734" x="8288338" y="1776413"/>
          <p14:tracePt t="23735" x="8288338" y="1782763"/>
          <p14:tracePt t="23748" x="8301038" y="1803400"/>
          <p14:tracePt t="23765" x="8313738" y="1816100"/>
          <p14:tracePt t="23782" x="8321675" y="1835150"/>
          <p14:tracePt t="23798" x="8321675" y="1841500"/>
          <p14:tracePt t="23838" x="8313738" y="1847850"/>
          <p14:tracePt t="23846" x="8313738" y="1854200"/>
          <p14:tracePt t="23854" x="8294688" y="1887538"/>
          <p14:tracePt t="23867" x="8248650" y="1927225"/>
          <p14:tracePt t="23882" x="8204200" y="1973263"/>
          <p14:tracePt t="23898" x="8145463" y="2044700"/>
          <p14:tracePt t="23915" x="8093075" y="2122488"/>
          <p14:tracePt t="23932" x="8047038" y="2181225"/>
          <p14:tracePt t="23948" x="8047038" y="2252663"/>
          <p14:tracePt t="23965" x="8047038" y="2311400"/>
          <p14:tracePt t="23982" x="8093075" y="2378075"/>
          <p14:tracePt t="23998" x="8151813" y="2436813"/>
          <p14:tracePt t="24015" x="8196263" y="2481263"/>
          <p14:tracePt t="24032" x="8223250" y="2527300"/>
          <p14:tracePt t="24048" x="8248650" y="2566988"/>
          <p14:tracePt t="24065" x="8255000" y="2625725"/>
          <p14:tracePt t="24082" x="8255000" y="2697163"/>
          <p14:tracePt t="24098" x="8255000" y="2762250"/>
          <p14:tracePt t="24115" x="8248650" y="2854325"/>
          <p14:tracePt t="24132" x="8223250" y="2938463"/>
          <p14:tracePt t="24148" x="8196263" y="3024188"/>
          <p14:tracePt t="24165" x="8177213" y="3122613"/>
          <p14:tracePt t="24181" x="8170863" y="3271838"/>
          <p14:tracePt t="24198" x="8170863" y="3351213"/>
          <p14:tracePt t="24215" x="8183563" y="3389313"/>
          <p14:tracePt t="24232" x="8235950" y="3448050"/>
          <p14:tracePt t="24248" x="8269288" y="3506788"/>
          <p14:tracePt t="24265" x="8307388" y="3552825"/>
          <p14:tracePt t="24282" x="8328025" y="3586163"/>
          <p14:tracePt t="24298" x="8328025" y="3624263"/>
          <p14:tracePt t="24315" x="8328025" y="3657600"/>
          <p14:tracePt t="24332" x="8301038" y="3703638"/>
          <p14:tracePt t="24348" x="8275638" y="3756025"/>
          <p14:tracePt t="24365" x="8242300" y="3827463"/>
          <p14:tracePt t="24381" x="8183563" y="3944938"/>
          <p14:tracePt t="24398" x="8158163" y="4022725"/>
          <p14:tracePt t="24415" x="8137525" y="4102100"/>
          <p14:tracePt t="24432" x="8131175" y="4133850"/>
          <p14:tracePt t="24448" x="8131175" y="4148138"/>
          <p14:tracePt t="25374" x="8131175" y="4160838"/>
          <p14:tracePt t="25382" x="8131175" y="4173538"/>
          <p14:tracePt t="25385" x="8131175" y="4198938"/>
          <p14:tracePt t="25398" x="8131175" y="4225925"/>
          <p14:tracePt t="25414" x="8131175" y="4238625"/>
          <p14:tracePt t="25431" x="8124825" y="4244975"/>
          <p14:tracePt t="25448" x="8118475" y="4251325"/>
          <p14:tracePt t="25830" x="8105775" y="4244975"/>
          <p14:tracePt t="25838" x="8072438" y="4238625"/>
          <p14:tracePt t="25852" x="8026400" y="4232275"/>
          <p14:tracePt t="25852" x="7870825" y="4225925"/>
          <p14:tracePt t="25865" x="7688263" y="4219575"/>
          <p14:tracePt t="25881" x="7367588" y="4219575"/>
          <p14:tracePt t="25898" x="6956425" y="4219575"/>
          <p14:tracePt t="25914" x="6492875" y="4219575"/>
          <p14:tracePt t="25931" x="5943600" y="4225925"/>
          <p14:tracePt t="25948" x="5368925" y="4198938"/>
          <p14:tracePt t="25964" x="4630738" y="4108450"/>
          <p14:tracePt t="25981" x="3932238" y="4056063"/>
          <p14:tracePt t="25997" x="3101975" y="3984625"/>
          <p14:tracePt t="26014" x="2709863" y="3984625"/>
          <p14:tracePt t="26031" x="2481263" y="3978275"/>
          <p14:tracePt t="26048" x="2370138" y="3984625"/>
          <p14:tracePt t="26064" x="2338388" y="3970338"/>
          <p14:tracePt t="26134" x="2344738" y="3970338"/>
          <p14:tracePt t="26152" x="2351088" y="3978275"/>
          <p14:tracePt t="26152" x="2357438" y="3978275"/>
          <p14:tracePt t="26164" x="2363788" y="3978275"/>
          <p14:tracePt t="26181" x="2370138" y="3970338"/>
          <p14:tracePt t="26197" x="2409825" y="3970338"/>
          <p14:tracePt t="26214" x="2449513" y="3951288"/>
          <p14:tracePt t="26231" x="2462213" y="3919538"/>
          <p14:tracePt t="26535" x="2455863" y="3919538"/>
          <p14:tracePt t="26543" x="2449513" y="3919538"/>
          <p14:tracePt t="26554" x="2436813" y="3919538"/>
          <p14:tracePt t="26559" x="2416175" y="3911600"/>
          <p14:tracePt t="26567" x="2390775" y="3898900"/>
          <p14:tracePt t="26582" x="2370138" y="3898900"/>
          <p14:tracePt t="26598" x="2357438" y="3898900"/>
          <p14:tracePt t="26663" x="2351088" y="3898900"/>
          <p14:tracePt t="27334" x="0" y="0"/>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Comparing Java Objects</a:t>
            </a:r>
            <a:endParaRPr lang="en-US" b="1" dirty="0"/>
          </a:p>
        </p:txBody>
      </p:sp>
      <p:sp>
        <p:nvSpPr>
          <p:cNvPr id="3" name="Content Placeholder 2"/>
          <p:cNvSpPr>
            <a:spLocks noGrp="1"/>
          </p:cNvSpPr>
          <p:nvPr>
            <p:ph idx="4294967295"/>
          </p:nvPr>
        </p:nvSpPr>
        <p:spPr>
          <a:xfrm>
            <a:off x="8964" y="762000"/>
            <a:ext cx="8970963" cy="5659437"/>
          </a:xfrm>
        </p:spPr>
        <p:txBody>
          <a:bodyPr>
            <a:normAutofit/>
          </a:bodyPr>
          <a:lstStyle/>
          <a:p>
            <a:pPr marL="0" indent="0">
              <a:buNone/>
            </a:pPr>
            <a:r>
              <a:rPr lang="en-US" dirty="0" smtClean="0"/>
              <a:t> </a:t>
            </a:r>
            <a:endParaRPr lang="en-US" dirty="0" smtClean="0">
              <a:solidFill>
                <a:srgbClr val="6E8080"/>
              </a:solidFill>
              <a:latin typeface="Lucida Sans Typewriter"/>
              <a:ea typeface="Courier New" charset="0"/>
              <a:cs typeface="Courier New" charset="0"/>
            </a:endParaRPr>
          </a:p>
          <a:p>
            <a:r>
              <a:rPr lang="en-US" dirty="0" smtClean="0"/>
              <a:t>Use the </a:t>
            </a:r>
            <a:r>
              <a:rPr lang="en-US" dirty="0" smtClean="0">
                <a:solidFill>
                  <a:srgbClr val="6E8080"/>
                </a:solidFill>
                <a:latin typeface="Lucida Sans Typewriter"/>
                <a:ea typeface="Courier New" charset="0"/>
                <a:cs typeface="Courier New" charset="0"/>
              </a:rPr>
              <a:t>equals</a:t>
            </a:r>
            <a:r>
              <a:rPr lang="en-US" dirty="0" smtClean="0"/>
              <a:t> method to test if two rectangles have the same content </a:t>
            </a:r>
          </a:p>
          <a:p>
            <a:pPr lvl="1">
              <a:buNone/>
            </a:pPr>
            <a:r>
              <a:rPr lang="en-US" dirty="0" smtClean="0">
                <a:solidFill>
                  <a:srgbClr val="6E8080"/>
                </a:solidFill>
                <a:latin typeface="Lucida Sans Typewriter"/>
                <a:ea typeface="Courier New" charset="0"/>
                <a:cs typeface="Courier New" charset="0"/>
              </a:rPr>
              <a:t>box1.equals(box3)</a:t>
            </a:r>
          </a:p>
          <a:p>
            <a:pPr lvl="1"/>
            <a:r>
              <a:rPr lang="en-US" dirty="0" smtClean="0"/>
              <a:t>They have the same upper-left corner and the same width and height</a:t>
            </a:r>
          </a:p>
          <a:p>
            <a:endParaRPr lang="en-US" dirty="0" smtClean="0"/>
          </a:p>
          <a:p>
            <a:r>
              <a:rPr lang="en-US" dirty="0" smtClean="0"/>
              <a:t>Caveat: </a:t>
            </a:r>
            <a:r>
              <a:rPr lang="en-US" dirty="0" smtClean="0">
                <a:solidFill>
                  <a:srgbClr val="6E8080"/>
                </a:solidFill>
                <a:latin typeface="Lucida Sans Typewriter"/>
                <a:ea typeface="Courier New" charset="0"/>
                <a:cs typeface="Courier New" charset="0"/>
              </a:rPr>
              <a:t>equals</a:t>
            </a:r>
            <a:r>
              <a:rPr lang="en-US" dirty="0" smtClean="0"/>
              <a:t> must be defined for the class </a:t>
            </a:r>
            <a:endParaRPr lang="en-US" dirty="0"/>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36750" y="4017433"/>
            <a:ext cx="4762500" cy="419100"/>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4" name="TextBox 3"/>
          <p:cNvSpPr txBox="1"/>
          <p:nvPr/>
        </p:nvSpPr>
        <p:spPr>
          <a:xfrm>
            <a:off x="573617" y="4715934"/>
            <a:ext cx="5361516" cy="1477328"/>
          </a:xfrm>
          <a:prstGeom prst="rect">
            <a:avLst/>
          </a:prstGeom>
          <a:noFill/>
          <a:ln>
            <a:solidFill>
              <a:schemeClr val="tx1"/>
            </a:solidFill>
          </a:ln>
        </p:spPr>
        <p:txBody>
          <a:bodyPr wrap="square" rtlCol="0">
            <a:spAutoFit/>
          </a:bodyPr>
          <a:lstStyle/>
          <a:p>
            <a:r>
              <a:rPr lang="en-US" dirty="0" smtClean="0"/>
              <a:t>if (box1.equals(box3)){….}</a:t>
            </a:r>
          </a:p>
          <a:p>
            <a:endParaRPr lang="en-US" dirty="0"/>
          </a:p>
          <a:p>
            <a:r>
              <a:rPr lang="en-US" dirty="0" smtClean="0"/>
              <a:t>Or</a:t>
            </a:r>
          </a:p>
          <a:p>
            <a:r>
              <a:rPr lang="en-US" dirty="0" smtClean="0"/>
              <a:t>boolean </a:t>
            </a:r>
            <a:r>
              <a:rPr lang="en-US" dirty="0" err="1"/>
              <a:t>theyAreEqual</a:t>
            </a:r>
            <a:r>
              <a:rPr lang="en-US" dirty="0"/>
              <a:t> = box1.equals(box3</a:t>
            </a:r>
            <a:r>
              <a:rPr lang="en-US" dirty="0" smtClean="0"/>
              <a:t>);</a:t>
            </a:r>
          </a:p>
          <a:p>
            <a:r>
              <a:rPr lang="en-US" dirty="0" smtClean="0"/>
              <a:t>if (</a:t>
            </a:r>
            <a:r>
              <a:rPr lang="en-US" dirty="0" err="1" smtClean="0"/>
              <a:t>theyAreEqual</a:t>
            </a:r>
            <a:r>
              <a:rPr lang="en-US" dirty="0" smtClean="0"/>
              <a:t>){…}</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958616553"/>
      </p:ext>
    </p:extLst>
  </p:cSld>
  <p:clrMapOvr>
    <a:masterClrMapping/>
  </p:clrMapOvr>
  <mc:AlternateContent xmlns:mc="http://schemas.openxmlformats.org/markup-compatibility/2006" xmlns:p14="http://schemas.microsoft.com/office/powerpoint/2010/main">
    <mc:Choice Requires="p14">
      <p:transition spd="slow" p14:dur="2000" advTm="115597"/>
    </mc:Choice>
    <mc:Fallback xmlns="">
      <p:transition spd="slow" advTm="1155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7482" x="3382963" y="2305050"/>
          <p14:tracePt t="7490" x="3363913" y="2246313"/>
          <p14:tracePt t="7498" x="3351213" y="2201863"/>
          <p14:tracePt t="7506" x="3284538" y="2082800"/>
          <p14:tracePt t="7522" x="3206750" y="2005013"/>
          <p14:tracePt t="7538" x="3128963" y="1927225"/>
          <p14:tracePt t="7554" x="3063875" y="1862138"/>
          <p14:tracePt t="7570" x="2997200" y="1789113"/>
          <p14:tracePt t="7586" x="2952750" y="1744663"/>
          <p14:tracePt t="7602" x="2913063" y="1698625"/>
          <p14:tracePt t="7618" x="2873375" y="1633538"/>
          <p14:tracePt t="7634" x="2847975" y="1547813"/>
          <p14:tracePt t="7650" x="2820988" y="1436688"/>
          <p14:tracePt t="7666" x="2801938" y="1358900"/>
          <p14:tracePt t="7682" x="2789238" y="1319213"/>
          <p14:tracePt t="7682" x="2776538" y="1306513"/>
          <p14:tracePt t="7698" x="2743200" y="1273175"/>
          <p14:tracePt t="7732" x="2684463" y="1247775"/>
          <p14:tracePt t="7732" x="2586038" y="1227138"/>
          <p14:tracePt t="7749" x="2455863" y="1227138"/>
          <p14:tracePt t="7765" x="2338388" y="1241425"/>
          <p14:tracePt t="7782" x="2220913" y="1279525"/>
          <p14:tracePt t="7798" x="2155825" y="1352550"/>
          <p14:tracePt t="7815" x="2122488" y="1397000"/>
          <p14:tracePt t="7832" x="2122488" y="1443038"/>
          <p14:tracePt t="7848" x="2128838" y="1482725"/>
          <p14:tracePt t="7865" x="2141538" y="1516063"/>
          <p14:tracePt t="7882" x="2162175" y="1541463"/>
          <p14:tracePt t="7898" x="2201863" y="1554163"/>
          <p14:tracePt t="7915" x="2220913" y="1560513"/>
          <p14:tracePt t="7932" x="2246313" y="1560513"/>
          <p14:tracePt t="7948" x="2279650" y="1560513"/>
          <p14:tracePt t="7965" x="2305050" y="1560513"/>
          <p14:tracePt t="7982" x="2332038" y="1560513"/>
          <p14:tracePt t="7998" x="2344738" y="1560513"/>
          <p14:tracePt t="8818" x="2338388" y="1554163"/>
          <p14:tracePt t="8826" x="2332038" y="1554163"/>
          <p14:tracePt t="8837" x="2319338" y="1554163"/>
          <p14:tracePt t="8837" x="2298700" y="1554163"/>
          <p14:tracePt t="8848" x="2266950" y="1566863"/>
          <p14:tracePt t="8865" x="2220913" y="1574800"/>
          <p14:tracePt t="8881" x="2149475" y="1600200"/>
          <p14:tracePt t="8898" x="2017713" y="1633538"/>
          <p14:tracePt t="8915" x="1939925" y="1665288"/>
          <p14:tracePt t="8931" x="1893888" y="1671638"/>
          <p14:tracePt t="8948" x="1835150" y="1677988"/>
          <p14:tracePt t="8964" x="1822450" y="1677988"/>
          <p14:tracePt t="9122" x="1828800" y="1677988"/>
          <p14:tracePt t="9138" x="1835150" y="1671638"/>
          <p14:tracePt t="9148" x="1841500" y="1671638"/>
          <p14:tracePt t="9164" x="1847850" y="1671638"/>
          <p14:tracePt t="9165" x="1854200" y="1671638"/>
          <p14:tracePt t="9181" x="1862138" y="1671638"/>
          <p14:tracePt t="9226" x="1868488" y="1671638"/>
          <p14:tracePt t="9506" x="1874838" y="1671638"/>
          <p14:tracePt t="9514" x="1881188" y="1677988"/>
          <p14:tracePt t="9522" x="1912938" y="1677988"/>
          <p14:tracePt t="9531" x="1946275" y="1677988"/>
          <p14:tracePt t="9548" x="1998663" y="1677988"/>
          <p14:tracePt t="9564" x="2063750" y="1677988"/>
          <p14:tracePt t="9581" x="2122488" y="1677988"/>
          <p14:tracePt t="9598" x="2187575" y="1677988"/>
          <p14:tracePt t="9614" x="2286000" y="1677988"/>
          <p14:tracePt t="9631" x="2378075" y="1677988"/>
          <p14:tracePt t="9648" x="2481263" y="1677988"/>
          <p14:tracePt t="9664" x="2586038" y="1677988"/>
          <p14:tracePt t="9681" x="2678113" y="1677988"/>
          <p14:tracePt t="9698" x="2789238" y="1677988"/>
          <p14:tracePt t="9714" x="2847975" y="1677988"/>
          <p14:tracePt t="9731" x="2900363" y="1677988"/>
          <p14:tracePt t="9748" x="2952750" y="1677988"/>
          <p14:tracePt t="9764" x="2984500" y="1677988"/>
          <p14:tracePt t="9781" x="3011488" y="1677988"/>
          <p14:tracePt t="9798" x="3017838" y="1677988"/>
          <p14:tracePt t="9814" x="3024188" y="1677988"/>
          <p14:tracePt t="9994" x="3017838" y="1677988"/>
          <p14:tracePt t="10022" x="3011488" y="1677988"/>
          <p14:tracePt t="10042" x="3005138" y="1677988"/>
          <p14:tracePt t="10050" x="2997200" y="1677988"/>
          <p14:tracePt t="10055" x="2990850" y="1677988"/>
          <p14:tracePt t="10064" x="2938463" y="1677988"/>
          <p14:tracePt t="10081" x="2860675" y="1677988"/>
          <p14:tracePt t="10097" x="2749550" y="1677988"/>
          <p14:tracePt t="10114" x="2560638" y="1677988"/>
          <p14:tracePt t="10131" x="2430463" y="1677988"/>
          <p14:tracePt t="10147" x="2292350" y="1692275"/>
          <p14:tracePt t="10164" x="2168525" y="1692275"/>
          <p14:tracePt t="10181" x="2090738" y="1692275"/>
          <p14:tracePt t="10197" x="2051050" y="1692275"/>
          <p14:tracePt t="10214" x="2044700" y="1684338"/>
          <p14:tracePt t="10346" x="2051050" y="1684338"/>
          <p14:tracePt t="10352" x="2063750" y="1684338"/>
          <p14:tracePt t="10364" x="2090738" y="1684338"/>
          <p14:tracePt t="10364" x="2174875" y="1684338"/>
          <p14:tracePt t="10381" x="2286000" y="1692275"/>
          <p14:tracePt t="10397" x="2449513" y="1692275"/>
          <p14:tracePt t="10414" x="2632075" y="1692275"/>
          <p14:tracePt t="10431" x="2835275" y="1692275"/>
          <p14:tracePt t="10447" x="2997200" y="1692275"/>
          <p14:tracePt t="10464" x="3148013" y="1692275"/>
          <p14:tracePt t="10481" x="3246438" y="1698625"/>
          <p14:tracePt t="10497" x="3265488" y="1698625"/>
          <p14:tracePt t="11594" x="3278188" y="1704975"/>
          <p14:tracePt t="11602" x="3298825" y="1711325"/>
          <p14:tracePt t="11614" x="3311525" y="1711325"/>
          <p14:tracePt t="11614" x="3370263" y="1736725"/>
          <p14:tracePt t="11630" x="3448050" y="1770063"/>
          <p14:tracePt t="11647" x="3513138" y="1795463"/>
          <p14:tracePt t="11663" x="3565525" y="1809750"/>
          <p14:tracePt t="11680" x="3586163" y="1822450"/>
          <p14:tracePt t="11730" x="3592513" y="1822450"/>
          <p14:tracePt t="11770" x="3598863" y="1822450"/>
          <p14:tracePt t="13386" x="3592513" y="1822450"/>
          <p14:tracePt t="13394" x="3586163" y="1822450"/>
          <p14:tracePt t="13410" x="3579813" y="1822450"/>
          <p14:tracePt t="13426" x="3565525" y="1822450"/>
          <p14:tracePt t="13442" x="3559175" y="1822450"/>
          <p14:tracePt t="13450" x="3540125" y="1822450"/>
          <p14:tracePt t="13466" x="3527425" y="1816100"/>
          <p14:tracePt t="13474" x="3506788" y="1816100"/>
          <p14:tracePt t="13482" x="3454400" y="1809750"/>
          <p14:tracePt t="13496" x="3376613" y="1809750"/>
          <p14:tracePt t="13513" x="3278188" y="1809750"/>
          <p14:tracePt t="13529" x="3160713" y="1809750"/>
          <p14:tracePt t="13529" x="3101975" y="1809750"/>
          <p14:tracePt t="13546" x="2997200" y="1809750"/>
          <p14:tracePt t="13563" x="2913063" y="1809750"/>
          <p14:tracePt t="13579" x="2860675" y="1809750"/>
          <p14:tracePt t="13596" x="2854325" y="1809750"/>
          <p14:tracePt t="13613" x="2847975" y="1803400"/>
          <p14:tracePt t="13698" x="2854325" y="1803400"/>
          <p14:tracePt t="13738" x="2860675" y="1803400"/>
          <p14:tracePt t="13762" x="2867025" y="1803400"/>
          <p14:tracePt t="13786" x="2873375" y="1803400"/>
          <p14:tracePt t="13794" x="2879725" y="1803400"/>
          <p14:tracePt t="13809" x="2894013" y="1795463"/>
          <p14:tracePt t="13813" x="2900363" y="1795463"/>
          <p14:tracePt t="13829" x="2919413" y="1795463"/>
          <p14:tracePt t="13830" x="2938463" y="1789113"/>
          <p14:tracePt t="13846" x="2952750" y="1789113"/>
          <p14:tracePt t="13863" x="2965450" y="1789113"/>
          <p14:tracePt t="13879" x="2971800" y="1789113"/>
          <p14:tracePt t="13896" x="2984500" y="1789113"/>
          <p14:tracePt t="13913" x="2990850" y="1789113"/>
          <p14:tracePt t="13929" x="2997200" y="1789113"/>
          <p14:tracePt t="16563" x="3011488" y="1789113"/>
          <p14:tracePt t="16579" x="3017838" y="1789113"/>
          <p14:tracePt t="16587" x="3043238" y="1789113"/>
          <p14:tracePt t="16596" x="3063875" y="1789113"/>
          <p14:tracePt t="16612" x="3089275" y="1789113"/>
          <p14:tracePt t="16629" x="3116263" y="1789113"/>
          <p14:tracePt t="16646" x="3135313" y="1789113"/>
          <p14:tracePt t="19819" x="3141663" y="1789113"/>
          <p14:tracePt t="19827" x="3154363" y="1795463"/>
          <p14:tracePt t="19835" x="3181350" y="1809750"/>
          <p14:tracePt t="19850" x="3213100" y="1828800"/>
          <p14:tracePt t="19851" x="3311525" y="1881188"/>
          <p14:tracePt t="19861" x="3422650" y="1927225"/>
          <p14:tracePt t="19878" x="3559175" y="1992313"/>
          <p14:tracePt t="19895" x="3683000" y="2044700"/>
          <p14:tracePt t="19911" x="3768725" y="2076450"/>
          <p14:tracePt t="19928" x="3808413" y="2097088"/>
          <p14:tracePt t="19944" x="3827463" y="2109788"/>
          <p14:tracePt t="19961" x="3833813" y="2109788"/>
          <p14:tracePt t="20051" x="3827463" y="2109788"/>
          <p14:tracePt t="20131" x="3827463" y="2116138"/>
          <p14:tracePt t="20139" x="3833813" y="2122488"/>
          <p14:tracePt t="20147" x="3840163" y="2122488"/>
          <p14:tracePt t="20161" x="3846513" y="2122488"/>
          <p14:tracePt t="20161" x="3873500" y="2128838"/>
          <p14:tracePt t="20178" x="3879850" y="2128838"/>
          <p14:tracePt t="21572" x="3873500" y="2122488"/>
          <p14:tracePt t="21580" x="3867150" y="2116138"/>
          <p14:tracePt t="21588" x="3852863" y="2090738"/>
          <p14:tracePt t="21596" x="3840163" y="2076450"/>
          <p14:tracePt t="21604" x="3808413" y="2032000"/>
          <p14:tracePt t="21612" x="3756025" y="1979613"/>
          <p14:tracePt t="21628" x="3683000" y="1906588"/>
          <p14:tracePt t="21645" x="3598863" y="1854200"/>
          <p14:tracePt t="21661" x="3494088" y="1809750"/>
          <p14:tracePt t="21678" x="3363913" y="1776413"/>
          <p14:tracePt t="21695" x="3265488" y="1763713"/>
          <p14:tracePt t="21711" x="3181350" y="1757363"/>
          <p14:tracePt t="21728" x="3095625" y="1751013"/>
          <p14:tracePt t="21745" x="3005138" y="1751013"/>
          <p14:tracePt t="21761" x="2913063" y="1751013"/>
          <p14:tracePt t="21778" x="2827338" y="1751013"/>
          <p14:tracePt t="21795" x="2736850" y="1751013"/>
          <p14:tracePt t="21811" x="2598738" y="1736725"/>
          <p14:tracePt t="21828" x="2514600" y="1730375"/>
          <p14:tracePt t="21845" x="2462213" y="1724025"/>
          <p14:tracePt t="21861" x="2430463" y="1724025"/>
          <p14:tracePt t="21878" x="2390775" y="1724025"/>
          <p14:tracePt t="21895" x="2344738" y="1711325"/>
          <p14:tracePt t="21911" x="2305050" y="1704975"/>
          <p14:tracePt t="21928" x="2286000" y="1704975"/>
          <p14:tracePt t="21945" x="2266950" y="1704975"/>
          <p14:tracePt t="21961" x="2252663" y="1704975"/>
          <p14:tracePt t="22219" x="2260600" y="1704975"/>
          <p14:tracePt t="22228" x="2273300" y="1704975"/>
          <p14:tracePt t="22234" x="2292350" y="1704975"/>
          <p14:tracePt t="22245" x="2325688" y="1717675"/>
          <p14:tracePt t="22262" x="2363788" y="1724025"/>
          <p14:tracePt t="22278" x="2403475" y="1724025"/>
          <p14:tracePt t="22295" x="2436813" y="1730375"/>
          <p14:tracePt t="22311" x="2462213" y="1736725"/>
          <p14:tracePt t="22328" x="2489200" y="1736725"/>
          <p14:tracePt t="22345" x="2520950" y="1730375"/>
          <p14:tracePt t="22361" x="2547938" y="1730375"/>
          <p14:tracePt t="22378" x="2586038" y="1724025"/>
          <p14:tracePt t="22394" x="2638425" y="1717675"/>
          <p14:tracePt t="22411" x="2724150" y="1698625"/>
          <p14:tracePt t="22428" x="2749550" y="1692275"/>
          <p14:tracePt t="22444" x="2789238" y="1677988"/>
          <p14:tracePt t="22461" x="2808288" y="1671638"/>
          <p14:tracePt t="22478" x="2827338" y="1646238"/>
          <p14:tracePt t="22494" x="2841625" y="1633538"/>
          <p14:tracePt t="22511" x="2854325" y="1600200"/>
          <p14:tracePt t="22528" x="2860675" y="1566863"/>
          <p14:tracePt t="22544" x="2867025" y="1535113"/>
          <p14:tracePt t="22561" x="2854325" y="1489075"/>
          <p14:tracePt t="22578" x="2847975" y="1455738"/>
          <p14:tracePt t="22594" x="2835275" y="1404938"/>
          <p14:tracePt t="22611" x="2814638" y="1365250"/>
          <p14:tracePt t="22628" x="2789238" y="1325563"/>
          <p14:tracePt t="22644" x="2762250" y="1293813"/>
          <p14:tracePt t="22661" x="2724150" y="1260475"/>
          <p14:tracePt t="22678" x="2684463" y="1235075"/>
          <p14:tracePt t="22694" x="2659063" y="1201738"/>
          <p14:tracePt t="22711" x="2632075" y="1182688"/>
          <p14:tracePt t="22728" x="2592388" y="1168400"/>
          <p14:tracePt t="22744" x="2560638" y="1155700"/>
          <p14:tracePt t="22761" x="2520950" y="1149350"/>
          <p14:tracePt t="22778" x="2474913" y="1143000"/>
          <p14:tracePt t="22794" x="2430463" y="1136650"/>
          <p14:tracePt t="22811" x="2338388" y="1130300"/>
          <p14:tracePt t="22828" x="2273300" y="1130300"/>
          <p14:tracePt t="22844" x="2220913" y="1130300"/>
          <p14:tracePt t="22861" x="2162175" y="1130300"/>
          <p14:tracePt t="22878" x="2097088" y="1130300"/>
          <p14:tracePt t="22894" x="2024063" y="1130300"/>
          <p14:tracePt t="22911" x="1965325" y="1136650"/>
          <p14:tracePt t="22928" x="1920875" y="1143000"/>
          <p14:tracePt t="22944" x="1887538" y="1143000"/>
          <p14:tracePt t="22961" x="1862138" y="1155700"/>
          <p14:tracePt t="22978" x="1816100" y="1168400"/>
          <p14:tracePt t="22994" x="1782763" y="1189038"/>
          <p14:tracePt t="23011" x="1736725" y="1214438"/>
          <p14:tracePt t="23028" x="1704975" y="1227138"/>
          <p14:tracePt t="23044" x="1677988" y="1247775"/>
          <p14:tracePt t="23061" x="1652588" y="1266825"/>
          <p14:tracePt t="23078" x="1633538" y="1287463"/>
          <p14:tracePt t="23094" x="1612900" y="1312863"/>
          <p14:tracePt t="23111" x="1606550" y="1338263"/>
          <p14:tracePt t="23128" x="1600200" y="1365250"/>
          <p14:tracePt t="23144" x="1600200" y="1384300"/>
          <p14:tracePt t="23161" x="1600200" y="1417638"/>
          <p14:tracePt t="23177" x="1600200" y="1430338"/>
          <p14:tracePt t="23194" x="1606550" y="1443038"/>
          <p14:tracePt t="23211" x="1646238" y="1476375"/>
          <p14:tracePt t="23228" x="1684338" y="1476375"/>
          <p14:tracePt t="23244" x="1751013" y="1501775"/>
          <p14:tracePt t="23261" x="1809750" y="1541463"/>
          <p14:tracePt t="23277" x="1874838" y="1574800"/>
          <p14:tracePt t="23294" x="1939925" y="1587500"/>
          <p14:tracePt t="23311" x="2005013" y="1593850"/>
          <p14:tracePt t="23328" x="2082800" y="1600200"/>
          <p14:tracePt t="23344" x="2168525" y="1612900"/>
          <p14:tracePt t="23361" x="2252663" y="1612900"/>
          <p14:tracePt t="23377" x="2370138" y="1612900"/>
          <p14:tracePt t="23394" x="2462213" y="1612900"/>
          <p14:tracePt t="23411" x="2547938" y="1612900"/>
          <p14:tracePt t="23411" x="2579688" y="1612900"/>
          <p14:tracePt t="23427" x="2619375" y="1619250"/>
          <p14:tracePt t="23444" x="2632075" y="1619250"/>
          <p14:tracePt t="23461" x="2638425" y="1619250"/>
          <p14:tracePt t="24811" x="2651125" y="1619250"/>
          <p14:tracePt t="24819" x="2690813" y="1625600"/>
          <p14:tracePt t="24827" x="2736850" y="1633538"/>
          <p14:tracePt t="24844" x="2841625" y="1639888"/>
          <p14:tracePt t="24844" x="2952750" y="1652588"/>
          <p14:tracePt t="24860" x="3063875" y="1658938"/>
          <p14:tracePt t="24877" x="3194050" y="1658938"/>
          <p14:tracePt t="24893" x="3324225" y="1658938"/>
          <p14:tracePt t="24910" x="3454400" y="1658938"/>
          <p14:tracePt t="24927" x="3592513" y="1665288"/>
          <p14:tracePt t="24944" x="3735388" y="1671638"/>
          <p14:tracePt t="24960" x="3867150" y="1671638"/>
          <p14:tracePt t="24977" x="4022725" y="1684338"/>
          <p14:tracePt t="24993" x="4179888" y="1692275"/>
          <p14:tracePt t="25010" x="4310063" y="1698625"/>
          <p14:tracePt t="25027" x="4494213" y="1704975"/>
          <p14:tracePt t="25043" x="4597400" y="1704975"/>
          <p14:tracePt t="25060" x="4695825" y="1711325"/>
          <p14:tracePt t="25077" x="4781550" y="1711325"/>
          <p14:tracePt t="25093" x="4859338" y="1711325"/>
          <p14:tracePt t="25110" x="4924425" y="1711325"/>
          <p14:tracePt t="25127" x="4995863" y="1711325"/>
          <p14:tracePt t="25143" x="5041900" y="1711325"/>
          <p14:tracePt t="25160" x="5087938" y="1711325"/>
          <p14:tracePt t="25177" x="5106988" y="1711325"/>
          <p14:tracePt t="25193" x="5121275" y="1711325"/>
          <p14:tracePt t="25210" x="5127625" y="1711325"/>
          <p14:tracePt t="25307" x="5121275" y="1717675"/>
          <p14:tracePt t="25315" x="5094288" y="1717675"/>
          <p14:tracePt t="25331" x="5068888" y="1717675"/>
          <p14:tracePt t="25343" x="5029200" y="1717675"/>
          <p14:tracePt t="25344" x="4924425" y="1717675"/>
          <p14:tracePt t="25360" x="4806950" y="1717675"/>
          <p14:tracePt t="25377" x="4683125" y="1717675"/>
          <p14:tracePt t="25393" x="4559300" y="1717675"/>
          <p14:tracePt t="25410" x="4467225" y="1717675"/>
          <p14:tracePt t="25427" x="4408488" y="1717675"/>
          <p14:tracePt t="25427" x="4402138" y="1717675"/>
          <p14:tracePt t="25443" x="4395788" y="1717675"/>
          <p14:tracePt t="25483" x="4395788" y="1724025"/>
          <p14:tracePt t="25515" x="4408488" y="1724025"/>
          <p14:tracePt t="25525" x="4421188" y="1724025"/>
          <p14:tracePt t="25531" x="4448175" y="1730375"/>
          <p14:tracePt t="25533" x="4494213" y="1730375"/>
          <p14:tracePt t="25543" x="4605338" y="1730375"/>
          <p14:tracePt t="25560" x="4735513" y="1736725"/>
          <p14:tracePt t="25577" x="4937125" y="1736725"/>
          <p14:tracePt t="25593" x="5159375" y="1751013"/>
          <p14:tracePt t="25610" x="5446713" y="1763713"/>
          <p14:tracePt t="25627" x="5715000" y="1763713"/>
          <p14:tracePt t="25627" x="5826125" y="1763713"/>
          <p14:tracePt t="25643" x="6027738" y="1763713"/>
          <p14:tracePt t="25660" x="6146800" y="1763713"/>
          <p14:tracePt t="25677" x="6224588" y="1763713"/>
          <p14:tracePt t="25693" x="6270625" y="1763713"/>
          <p14:tracePt t="25710" x="6276975" y="1763713"/>
          <p14:tracePt t="25755" x="6270625" y="1763713"/>
          <p14:tracePt t="26675" x="6270625" y="1757363"/>
          <p14:tracePt t="26693" x="6276975" y="1751013"/>
          <p14:tracePt t="26693" x="6289675" y="1744663"/>
          <p14:tracePt t="26710" x="6308725" y="1736725"/>
          <p14:tracePt t="26726" x="6335713" y="1724025"/>
          <p14:tracePt t="26743" x="6354763" y="1711325"/>
          <p14:tracePt t="26759" x="6375400" y="1704975"/>
          <p14:tracePt t="26776" x="6388100" y="1698625"/>
          <p14:tracePt t="26793" x="6394450" y="1698625"/>
          <p14:tracePt t="26923" x="6388100" y="1704975"/>
          <p14:tracePt t="26931" x="6388100" y="1711325"/>
          <p14:tracePt t="26943" x="6381750" y="1717675"/>
          <p14:tracePt t="26947" x="6381750" y="1724025"/>
          <p14:tracePt t="26959" x="6381750" y="1730375"/>
          <p14:tracePt t="27211" x="6367463" y="1730375"/>
          <p14:tracePt t="27219" x="6348413" y="1736725"/>
          <p14:tracePt t="27227" x="6329363" y="1736725"/>
          <p14:tracePt t="27235" x="6296025" y="1751013"/>
          <p14:tracePt t="27243" x="6138863" y="1770063"/>
          <p14:tracePt t="27259" x="6015038" y="1789113"/>
          <p14:tracePt t="27276" x="5838825" y="1795463"/>
          <p14:tracePt t="27293" x="5637213" y="1816100"/>
          <p14:tracePt t="27309" x="5453063" y="1822450"/>
          <p14:tracePt t="27326" x="5270500" y="1828800"/>
          <p14:tracePt t="27343" x="5100638" y="1841500"/>
          <p14:tracePt t="27359" x="4924425" y="1847850"/>
          <p14:tracePt t="27376" x="4800600" y="1854200"/>
          <p14:tracePt t="27393" x="4689475" y="1862138"/>
          <p14:tracePt t="27409" x="4597400" y="1874838"/>
          <p14:tracePt t="27426" x="4525963" y="1881188"/>
          <p14:tracePt t="27442" x="4448175" y="1887538"/>
          <p14:tracePt t="27442" x="4402138" y="1887538"/>
          <p14:tracePt t="27459" x="4310063" y="1887538"/>
          <p14:tracePt t="27476" x="4219575" y="1887538"/>
          <p14:tracePt t="27493" x="4089400" y="1887538"/>
          <p14:tracePt t="27509" x="3957638" y="1893888"/>
          <p14:tracePt t="27526" x="3840163" y="1893888"/>
          <p14:tracePt t="27542" x="3735388" y="1874838"/>
          <p14:tracePt t="27559" x="3638550" y="1862138"/>
          <p14:tracePt t="27576" x="3565525" y="1847850"/>
          <p14:tracePt t="27592" x="3494088" y="1847850"/>
          <p14:tracePt t="27609" x="3422650" y="1847850"/>
          <p14:tracePt t="27626" x="3363913" y="1841500"/>
          <p14:tracePt t="27642" x="3330575" y="1841500"/>
          <p14:tracePt t="27642" x="3311525" y="1841500"/>
          <p14:tracePt t="27659" x="3305175" y="1841500"/>
          <p14:tracePt t="27676" x="3298825" y="1841500"/>
          <p14:tracePt t="27731" x="3284538" y="1847850"/>
          <p14:tracePt t="27747" x="3278188" y="1847850"/>
          <p14:tracePt t="27760" x="3271838" y="1854200"/>
          <p14:tracePt t="27763" x="3265488" y="1862138"/>
          <p14:tracePt t="27778" x="3259138" y="1862138"/>
          <p14:tracePt t="27875" x="3252788" y="1862138"/>
          <p14:tracePt t="27883" x="3252788" y="1868488"/>
          <p14:tracePt t="27891" x="3246438" y="1868488"/>
          <p14:tracePt t="27899" x="3233738" y="1874838"/>
          <p14:tracePt t="27910" x="3213100" y="1874838"/>
          <p14:tracePt t="27926" x="3194050" y="1887538"/>
          <p14:tracePt t="27942" x="3187700" y="1887538"/>
          <p14:tracePt t="28891" x="3187700" y="1893888"/>
          <p14:tracePt t="28899" x="3194050" y="1893888"/>
          <p14:tracePt t="28900" x="3206750" y="1900238"/>
          <p14:tracePt t="28909" x="3246438" y="1906588"/>
          <p14:tracePt t="28925" x="3292475" y="1906588"/>
          <p14:tracePt t="28942" x="3336925" y="1906588"/>
          <p14:tracePt t="28959" x="3395663" y="1920875"/>
          <p14:tracePt t="28975" x="3468688" y="1946275"/>
          <p14:tracePt t="28992" x="3527425" y="1965325"/>
          <p14:tracePt t="29009" x="3598863" y="2011363"/>
          <p14:tracePt t="29025" x="3663950" y="2076450"/>
          <p14:tracePt t="29042" x="3703638" y="2122488"/>
          <p14:tracePt t="29059" x="3741738" y="2208213"/>
          <p14:tracePt t="29075" x="3741738" y="2239963"/>
          <p14:tracePt t="29092" x="3749675" y="2252663"/>
          <p14:tracePt t="29109" x="3729038" y="2266950"/>
          <p14:tracePt t="29125" x="3716338" y="2273300"/>
          <p14:tracePt t="29142" x="3657600" y="2305050"/>
          <p14:tracePt t="29158" x="3565525" y="2319338"/>
          <p14:tracePt t="29175" x="3448050" y="2344738"/>
          <p14:tracePt t="29192" x="3311525" y="2370138"/>
          <p14:tracePt t="29209" x="3200400" y="2390775"/>
          <p14:tracePt t="29225" x="3089275" y="2403475"/>
          <p14:tracePt t="29242" x="3036888" y="2409825"/>
          <p14:tracePt t="29258" x="3011488" y="2409825"/>
          <p14:tracePt t="29275" x="3005138" y="2403475"/>
          <p14:tracePt t="29292" x="2984500" y="2403475"/>
          <p14:tracePt t="29308" x="2946400" y="2397125"/>
          <p14:tracePt t="29325" x="2906713" y="2397125"/>
          <p14:tracePt t="29342" x="2854325" y="2397125"/>
          <p14:tracePt t="29358" x="2776538" y="2397125"/>
          <p14:tracePt t="29375" x="2697163" y="2397125"/>
          <p14:tracePt t="29392" x="2606675" y="2397125"/>
          <p14:tracePt t="29408" x="2501900" y="2397125"/>
          <p14:tracePt t="29425" x="2409825" y="2397125"/>
          <p14:tracePt t="29442" x="2311400" y="2397125"/>
          <p14:tracePt t="29458" x="2214563" y="2397125"/>
          <p14:tracePt t="29458" x="2168525" y="2397125"/>
          <p14:tracePt t="29475" x="2063750" y="2397125"/>
          <p14:tracePt t="29492" x="1958975" y="2397125"/>
          <p14:tracePt t="29508" x="1868488" y="2397125"/>
          <p14:tracePt t="29525" x="1770063" y="2397125"/>
          <p14:tracePt t="29542" x="1671638" y="2397125"/>
          <p14:tracePt t="29558" x="1560513" y="2397125"/>
          <p14:tracePt t="29575" x="1470025" y="2397125"/>
          <p14:tracePt t="29592" x="1390650" y="2397125"/>
          <p14:tracePt t="29608" x="1325563" y="2390775"/>
          <p14:tracePt t="29625" x="1254125" y="2384425"/>
          <p14:tracePt t="29642" x="1168400" y="2378075"/>
          <p14:tracePt t="29658" x="1077913" y="2378075"/>
          <p14:tracePt t="29675" x="927100" y="2378075"/>
          <p14:tracePt t="29692" x="822325" y="2370138"/>
          <p14:tracePt t="29708" x="719138" y="2370138"/>
          <p14:tracePt t="29725" x="620713" y="2370138"/>
          <p14:tracePt t="29742" x="534988" y="2370138"/>
          <p14:tracePt t="29758" x="450850" y="2370138"/>
          <p14:tracePt t="29775" x="392113" y="2370138"/>
          <p14:tracePt t="29792" x="352425" y="2370138"/>
          <p14:tracePt t="29808" x="327025" y="2370138"/>
          <p14:tracePt t="29825" x="320675" y="2370138"/>
          <p14:tracePt t="29947" x="327025" y="2370138"/>
          <p14:tracePt t="29963" x="339725" y="2370138"/>
          <p14:tracePt t="29971" x="398463" y="2370138"/>
          <p14:tracePt t="29987" x="503238" y="2378075"/>
          <p14:tracePt t="30008" x="574675" y="2378075"/>
          <p14:tracePt t="30008" x="731838" y="2384425"/>
          <p14:tracePt t="30025" x="889000" y="2390775"/>
          <p14:tracePt t="30042" x="1058863" y="2390775"/>
          <p14:tracePt t="30058" x="1235075" y="2390775"/>
          <p14:tracePt t="30075" x="1449388" y="2397125"/>
          <p14:tracePt t="30092" x="1574800" y="2397125"/>
          <p14:tracePt t="30108" x="1698625" y="2397125"/>
          <p14:tracePt t="30125" x="1822450" y="2397125"/>
          <p14:tracePt t="30141" x="1933575" y="2397125"/>
          <p14:tracePt t="30158" x="2076450" y="2397125"/>
          <p14:tracePt t="30175" x="2214563" y="2397125"/>
          <p14:tracePt t="30192" x="2384425" y="2397125"/>
          <p14:tracePt t="30208" x="2560638" y="2397125"/>
          <p14:tracePt t="30225" x="2717800" y="2397125"/>
          <p14:tracePt t="30241" x="2887663" y="2416175"/>
          <p14:tracePt t="30258" x="3030538" y="2422525"/>
          <p14:tracePt t="30275" x="3181350" y="2430463"/>
          <p14:tracePt t="30291" x="3213100" y="2430463"/>
          <p14:tracePt t="30308" x="3219450" y="2430463"/>
          <p14:tracePt t="30891" x="3213100" y="2430463"/>
          <p14:tracePt t="30907" x="3206750" y="2430463"/>
          <p14:tracePt t="30915" x="3200400" y="2436813"/>
          <p14:tracePt t="30925" x="3187700" y="2436813"/>
          <p14:tracePt t="30925" x="3175000" y="2436813"/>
          <p14:tracePt t="30958" x="3167063" y="2443163"/>
          <p14:tracePt t="30958" x="3154363" y="2443163"/>
          <p14:tracePt t="30974" x="3148013" y="2443163"/>
          <p14:tracePt t="30991" x="3141663" y="2443163"/>
          <p14:tracePt t="31008" x="3116263" y="2443163"/>
          <p14:tracePt t="31025" x="3082925" y="2455863"/>
          <p14:tracePt t="31041" x="3017838" y="2462213"/>
          <p14:tracePt t="31058" x="2925763" y="2474913"/>
          <p14:tracePt t="31074" x="2709863" y="2481263"/>
          <p14:tracePt t="31091" x="2540000" y="2481263"/>
          <p14:tracePt t="31108" x="2363788" y="2481263"/>
          <p14:tracePt t="31124" x="2174875" y="2489200"/>
          <p14:tracePt t="31141" x="1998663" y="2489200"/>
          <p14:tracePt t="31158" x="1835150" y="2489200"/>
          <p14:tracePt t="31174" x="1665288" y="2489200"/>
          <p14:tracePt t="31191" x="1535113" y="2489200"/>
          <p14:tracePt t="31208" x="1430338" y="2489200"/>
          <p14:tracePt t="31224" x="1331913" y="2468563"/>
          <p14:tracePt t="31241" x="1220788" y="2449513"/>
          <p14:tracePt t="31258" x="1123950" y="2422525"/>
          <p14:tracePt t="31274" x="992188" y="2409825"/>
          <p14:tracePt t="31291" x="927100" y="2397125"/>
          <p14:tracePt t="31308" x="881063" y="2397125"/>
          <p14:tracePt t="31324" x="842963" y="2390775"/>
          <p14:tracePt t="31341" x="796925" y="2378075"/>
          <p14:tracePt t="31358" x="757238" y="2378075"/>
          <p14:tracePt t="31374" x="719138" y="2378075"/>
          <p14:tracePt t="31391" x="698500" y="2378075"/>
          <p14:tracePt t="31555" x="704850" y="2378075"/>
          <p14:tracePt t="31563" x="711200" y="2378075"/>
          <p14:tracePt t="31574" x="719138" y="2378075"/>
          <p14:tracePt t="31575" x="763588" y="2378075"/>
          <p14:tracePt t="31591" x="830263" y="2378075"/>
          <p14:tracePt t="31608" x="933450" y="2378075"/>
          <p14:tracePt t="31624" x="1044575" y="2378075"/>
          <p14:tracePt t="31641" x="1176338" y="2378075"/>
          <p14:tracePt t="31658" x="1279525" y="2378075"/>
          <p14:tracePt t="31674" x="1404938" y="2384425"/>
          <p14:tracePt t="31691" x="1541463" y="2384425"/>
          <p14:tracePt t="31708" x="1639888" y="2384425"/>
          <p14:tracePt t="31724" x="1717675" y="2384425"/>
          <p14:tracePt t="31741" x="1809750" y="2384425"/>
          <p14:tracePt t="31758" x="1920875" y="2384425"/>
          <p14:tracePt t="31774" x="2017713" y="2384425"/>
          <p14:tracePt t="31791" x="2128838" y="2384425"/>
          <p14:tracePt t="31808" x="2260600" y="2397125"/>
          <p14:tracePt t="31824" x="2363788" y="2397125"/>
          <p14:tracePt t="31841" x="2489200" y="2397125"/>
          <p14:tracePt t="31857" x="2592388" y="2397125"/>
          <p14:tracePt t="31874" x="2697163" y="2397125"/>
          <p14:tracePt t="31891" x="2814638" y="2397125"/>
          <p14:tracePt t="31908" x="2900363" y="2397125"/>
          <p14:tracePt t="31924" x="2978150" y="2403475"/>
          <p14:tracePt t="31941" x="3076575" y="2403475"/>
          <p14:tracePt t="31957" x="3141663" y="2409825"/>
          <p14:tracePt t="31974" x="3181350" y="2409825"/>
          <p14:tracePt t="31991" x="3194050" y="2409825"/>
          <p14:tracePt t="32675" x="3187700" y="2409825"/>
          <p14:tracePt t="32683" x="3181350" y="2416175"/>
          <p14:tracePt t="32708" x="3175000" y="2416175"/>
          <p14:tracePt t="32717" x="3167063" y="2416175"/>
          <p14:tracePt t="32724" x="3160713" y="2416175"/>
          <p14:tracePt t="32729" x="3141663" y="2422525"/>
          <p14:tracePt t="32741" x="3116263" y="2430463"/>
          <p14:tracePt t="32758" x="3089275" y="2430463"/>
          <p14:tracePt t="32775" x="3063875" y="2430463"/>
          <p14:tracePt t="32791" x="3036888" y="2430463"/>
          <p14:tracePt t="32808" x="3005138" y="2430463"/>
          <p14:tracePt t="32825" x="2965450" y="2430463"/>
          <p14:tracePt t="32841" x="2925763" y="2430463"/>
          <p14:tracePt t="32858" x="2879725" y="2430463"/>
          <p14:tracePt t="32875" x="2841625" y="2436813"/>
          <p14:tracePt t="32891" x="2730500" y="2436813"/>
          <p14:tracePt t="32908" x="2644775" y="2436813"/>
          <p14:tracePt t="32925" x="2547938" y="2436813"/>
          <p14:tracePt t="32941" x="2436813" y="2436813"/>
          <p14:tracePt t="32958" x="2325688" y="2436813"/>
          <p14:tracePt t="32975" x="2208213" y="2436813"/>
          <p14:tracePt t="32991" x="2070100" y="2436813"/>
          <p14:tracePt t="33008" x="1920875" y="2422525"/>
          <p14:tracePt t="33025" x="1809750" y="2422525"/>
          <p14:tracePt t="33041" x="1665288" y="2403475"/>
          <p14:tracePt t="33058" x="1535113" y="2397125"/>
          <p14:tracePt t="33075" x="1417638" y="2397125"/>
          <p14:tracePt t="33091" x="1247775" y="2390775"/>
          <p14:tracePt t="33108" x="1149350" y="2390775"/>
          <p14:tracePt t="33125" x="1071563" y="2390775"/>
          <p14:tracePt t="33141" x="1025525" y="2390775"/>
          <p14:tracePt t="33158" x="998538" y="2390775"/>
          <p14:tracePt t="33175" x="979488" y="2384425"/>
          <p14:tracePt t="33372" x="979488" y="2378075"/>
          <p14:tracePt t="33388" x="985838" y="2378075"/>
          <p14:tracePt t="33404" x="992188" y="2378075"/>
          <p14:tracePt t="33420" x="1006475" y="2378075"/>
          <p14:tracePt t="33428" x="1019175" y="2378075"/>
          <p14:tracePt t="33436" x="1038225" y="2378075"/>
          <p14:tracePt t="33458" x="1058863" y="2370138"/>
          <p14:tracePt t="33458" x="1090613" y="2370138"/>
          <p14:tracePt t="33474" x="1136650" y="2363788"/>
          <p14:tracePt t="33491" x="1162050" y="2344738"/>
          <p14:tracePt t="33508" x="1208088" y="2332038"/>
          <p14:tracePt t="33524" x="1214438" y="2325688"/>
          <p14:tracePt t="33541" x="1227138" y="2325688"/>
          <p14:tracePt t="33558" x="1235075" y="2319338"/>
          <p14:tracePt t="33574" x="1241425" y="2311400"/>
          <p14:tracePt t="33591" x="1241425" y="2298700"/>
          <p14:tracePt t="33608" x="1247775" y="2279650"/>
          <p14:tracePt t="33624" x="1247775" y="2252663"/>
          <p14:tracePt t="33641" x="1247775" y="2220913"/>
          <p14:tracePt t="33658" x="1247775" y="2201863"/>
          <p14:tracePt t="33674" x="1247775" y="2174875"/>
          <p14:tracePt t="33691" x="1247775" y="2141538"/>
          <p14:tracePt t="33708" x="1260475" y="2116138"/>
          <p14:tracePt t="33725" x="1247775" y="2097088"/>
          <p14:tracePt t="33741" x="1235075" y="2082800"/>
          <p14:tracePt t="33758" x="1214438" y="2063750"/>
          <p14:tracePt t="33774" x="1182688" y="2044700"/>
          <p14:tracePt t="33791" x="1149350" y="2024063"/>
          <p14:tracePt t="33808" x="1109663" y="2011363"/>
          <p14:tracePt t="33824" x="1065213" y="1985963"/>
          <p14:tracePt t="33841" x="1019175" y="1973263"/>
          <p14:tracePt t="33858" x="979488" y="1958975"/>
          <p14:tracePt t="33874" x="947738" y="1958975"/>
          <p14:tracePt t="33891" x="895350" y="1958975"/>
          <p14:tracePt t="33908" x="830263" y="1952625"/>
          <p14:tracePt t="33924" x="757238" y="1952625"/>
          <p14:tracePt t="33941" x="711200" y="1952625"/>
          <p14:tracePt t="33958" x="639763" y="1952625"/>
          <p14:tracePt t="33974" x="593725" y="1958975"/>
          <p14:tracePt t="33991" x="549275" y="1979613"/>
          <p14:tracePt t="34008" x="522288" y="1998663"/>
          <p14:tracePt t="34024" x="476250" y="2017713"/>
          <p14:tracePt t="34041" x="444500" y="2051050"/>
          <p14:tracePt t="34058" x="417513" y="2097088"/>
          <p14:tracePt t="34074" x="385763" y="2135188"/>
          <p14:tracePt t="34091" x="379413" y="2168525"/>
          <p14:tracePt t="34108" x="379413" y="2214563"/>
          <p14:tracePt t="34124" x="398463" y="2252663"/>
          <p14:tracePt t="34141" x="450850" y="2292350"/>
          <p14:tracePt t="34157" x="522288" y="2325688"/>
          <p14:tracePt t="34174" x="614363" y="2332038"/>
          <p14:tracePt t="34191" x="738188" y="2338388"/>
          <p14:tracePt t="34207" x="868363" y="2338388"/>
          <p14:tracePt t="34224" x="998538" y="2338388"/>
          <p14:tracePt t="34241" x="1096963" y="2325688"/>
          <p14:tracePt t="34258" x="1176338" y="2325688"/>
          <p14:tracePt t="34274" x="1227138" y="2325688"/>
          <p14:tracePt t="34291" x="1273175" y="2325688"/>
          <p14:tracePt t="34307" x="1312863" y="2311400"/>
          <p14:tracePt t="34324" x="1325563" y="2298700"/>
          <p14:tracePt t="34341" x="1325563" y="2292350"/>
          <p14:tracePt t="34708" x="1325563" y="2298700"/>
          <p14:tracePt t="34716" x="1319213" y="2298700"/>
          <p14:tracePt t="34828" x="1312863" y="2298700"/>
          <p14:tracePt t="34852" x="1306513" y="2298700"/>
          <p14:tracePt t="34876" x="1293813" y="2298700"/>
          <p14:tracePt t="34892" x="1287463" y="2298700"/>
          <p14:tracePt t="34908" x="1279525" y="2298700"/>
          <p14:tracePt t="34924" x="1273175" y="2298700"/>
          <p14:tracePt t="34936" x="1266825" y="2305050"/>
          <p14:tracePt t="34948" x="1260475" y="2305050"/>
          <p14:tracePt t="34970" x="1254125" y="2305050"/>
          <p14:tracePt t="34972" x="1247775" y="2305050"/>
          <p14:tracePt t="34974" x="1241425" y="2305050"/>
          <p14:tracePt t="34991" x="1235075" y="2311400"/>
          <p14:tracePt t="35007" x="1227138" y="2311400"/>
          <p14:tracePt t="35116" x="1235075" y="2311400"/>
          <p14:tracePt t="35124" x="1235075" y="2319338"/>
          <p14:tracePt t="35140" x="1241425" y="2319338"/>
          <p14:tracePt t="35141" x="1266825" y="2319338"/>
          <p14:tracePt t="35157" x="1293813" y="2319338"/>
          <p14:tracePt t="35174" x="1319213" y="2319338"/>
          <p14:tracePt t="35190" x="1352550" y="2319338"/>
          <p14:tracePt t="35207" x="1371600" y="2325688"/>
          <p14:tracePt t="35224" x="1390650" y="2325688"/>
          <p14:tracePt t="35240" x="1404938" y="2332038"/>
          <p14:tracePt t="35257" x="1436688" y="2344738"/>
          <p14:tracePt t="35274" x="1463675" y="2351088"/>
          <p14:tracePt t="35290" x="1489075" y="2357438"/>
          <p14:tracePt t="35307" x="1547813" y="2363788"/>
          <p14:tracePt t="35324" x="1646238" y="2370138"/>
          <p14:tracePt t="35340" x="1730375" y="2378075"/>
          <p14:tracePt t="35357" x="1828800" y="2378075"/>
          <p14:tracePt t="35374" x="1920875" y="2378075"/>
          <p14:tracePt t="35390" x="1998663" y="2378075"/>
          <p14:tracePt t="35407" x="2070100" y="2378075"/>
          <p14:tracePt t="35424" x="2128838" y="2378075"/>
          <p14:tracePt t="35440" x="2162175" y="2357438"/>
          <p14:tracePt t="35457" x="2187575" y="2344738"/>
          <p14:tracePt t="35474" x="2201863" y="2332038"/>
          <p14:tracePt t="35490" x="2233613" y="2311400"/>
          <p14:tracePt t="35507" x="2239963" y="2292350"/>
          <p14:tracePt t="35524" x="2260600" y="2260600"/>
          <p14:tracePt t="35540" x="2260600" y="2239963"/>
          <p14:tracePt t="35557" x="2266950" y="2208213"/>
          <p14:tracePt t="35574" x="2260600" y="2181225"/>
          <p14:tracePt t="35590" x="2246313" y="2155825"/>
          <p14:tracePt t="35607" x="2246313" y="2135188"/>
          <p14:tracePt t="35624" x="2233613" y="2116138"/>
          <p14:tracePt t="35640" x="2220913" y="2103438"/>
          <p14:tracePt t="35657" x="2193925" y="2082800"/>
          <p14:tracePt t="35674" x="2162175" y="2070100"/>
          <p14:tracePt t="35690" x="2122488" y="2063750"/>
          <p14:tracePt t="35707" x="2082800" y="2038350"/>
          <p14:tracePt t="35724" x="1979613" y="2024063"/>
          <p14:tracePt t="35740" x="1887538" y="2011363"/>
          <p14:tracePt t="35757" x="1803400" y="2005013"/>
          <p14:tracePt t="35774" x="1724025" y="2005013"/>
          <p14:tracePt t="35790" x="1646238" y="2005013"/>
          <p14:tracePt t="35807" x="1581150" y="2005013"/>
          <p14:tracePt t="35823" x="1516063" y="2024063"/>
          <p14:tracePt t="35840" x="1449388" y="2063750"/>
          <p14:tracePt t="35857" x="1390650" y="2097088"/>
          <p14:tracePt t="35874" x="1346200" y="2149475"/>
          <p14:tracePt t="35890" x="1312863" y="2187575"/>
          <p14:tracePt t="35907" x="1300163" y="2246313"/>
          <p14:tracePt t="35923" x="1300163" y="2319338"/>
          <p14:tracePt t="35940" x="1331913" y="2370138"/>
          <p14:tracePt t="35957" x="1390650" y="2436813"/>
          <p14:tracePt t="35973" x="1476375" y="2481263"/>
          <p14:tracePt t="35990" x="1554163" y="2514600"/>
          <p14:tracePt t="36007" x="1593850" y="2508250"/>
          <p14:tracePt t="36023" x="1619250" y="2508250"/>
          <p14:tracePt t="36040" x="1625600" y="2508250"/>
          <p14:tracePt t="36220" x="1639888" y="2501900"/>
          <p14:tracePt t="36228" x="1658938" y="2501900"/>
          <p14:tracePt t="36228" x="1684338" y="2501900"/>
          <p14:tracePt t="36240" x="1776413" y="2501900"/>
          <p14:tracePt t="36257" x="1887538" y="2501900"/>
          <p14:tracePt t="36273" x="2024063" y="2501900"/>
          <p14:tracePt t="36290" x="2168525" y="2501900"/>
          <p14:tracePt t="36307" x="2370138" y="2501900"/>
          <p14:tracePt t="36324" x="2489200" y="2495550"/>
          <p14:tracePt t="36340" x="2566988" y="2489200"/>
          <p14:tracePt t="36357" x="2606675" y="2474913"/>
          <p14:tracePt t="36373" x="2613025" y="2474913"/>
          <p14:tracePt t="36540" x="2625725" y="2474913"/>
          <p14:tracePt t="36548" x="2632075" y="2481263"/>
          <p14:tracePt t="36556" x="2632075" y="2495550"/>
          <p14:tracePt t="36557" x="2644775" y="2489200"/>
          <p14:tracePt t="36573" x="2671763" y="2489200"/>
          <p14:tracePt t="36590" x="2703513" y="2489200"/>
          <p14:tracePt t="36606" x="2743200" y="2489200"/>
          <p14:tracePt t="36623" x="2776538" y="2489200"/>
          <p14:tracePt t="36640" x="2814638" y="2489200"/>
          <p14:tracePt t="36657" x="2854325" y="2489200"/>
          <p14:tracePt t="36673" x="2900363" y="2489200"/>
          <p14:tracePt t="36690" x="2959100" y="2489200"/>
          <p14:tracePt t="36706" x="3017838" y="2481263"/>
          <p14:tracePt t="36723" x="3116263" y="2462213"/>
          <p14:tracePt t="36740" x="3160713" y="2443163"/>
          <p14:tracePt t="36757" x="3194050" y="2422525"/>
          <p14:tracePt t="36773" x="3213100" y="2397125"/>
          <p14:tracePt t="36790" x="3213100" y="2363788"/>
          <p14:tracePt t="36806" x="3213100" y="2325688"/>
          <p14:tracePt t="36823" x="3200400" y="2292350"/>
          <p14:tracePt t="36840" x="3194050" y="2252663"/>
          <p14:tracePt t="36857" x="3181350" y="2227263"/>
          <p14:tracePt t="36873" x="3135313" y="2168525"/>
          <p14:tracePt t="36890" x="3089275" y="2116138"/>
          <p14:tracePt t="36906" x="3043238" y="2076450"/>
          <p14:tracePt t="36923" x="3005138" y="2038350"/>
          <p14:tracePt t="36940" x="2990850" y="2032000"/>
          <p14:tracePt t="36957" x="2971800" y="2024063"/>
          <p14:tracePt t="36973" x="2946400" y="2024063"/>
          <p14:tracePt t="36990" x="2913063" y="2024063"/>
          <p14:tracePt t="37006" x="2854325" y="2024063"/>
          <p14:tracePt t="37023" x="2762250" y="2024063"/>
          <p14:tracePt t="37040" x="2671763" y="2024063"/>
          <p14:tracePt t="37056" x="2579688" y="2024063"/>
          <p14:tracePt t="37073" x="2501900" y="2024063"/>
          <p14:tracePt t="37090" x="2443163" y="2032000"/>
          <p14:tracePt t="37106" x="2416175" y="2044700"/>
          <p14:tracePt t="37123" x="2363788" y="2070100"/>
          <p14:tracePt t="37140" x="2338388" y="2122488"/>
          <p14:tracePt t="37156" x="2311400" y="2168525"/>
          <p14:tracePt t="37173" x="2273300" y="2214563"/>
          <p14:tracePt t="37190" x="2266950" y="2246313"/>
          <p14:tracePt t="37206" x="2266950" y="2279650"/>
          <p14:tracePt t="37223" x="2266950" y="2311400"/>
          <p14:tracePt t="37240" x="2279650" y="2325688"/>
          <p14:tracePt t="37256" x="2298700" y="2332038"/>
          <p14:tracePt t="37273" x="2378075" y="2363788"/>
          <p14:tracePt t="37290" x="2449513" y="2363788"/>
          <p14:tracePt t="37306" x="2520950" y="2363788"/>
          <p14:tracePt t="37323" x="2573338" y="2363788"/>
          <p14:tracePt t="37340" x="2598738" y="2363788"/>
          <p14:tracePt t="38556" x="2586038" y="2357438"/>
          <p14:tracePt t="38564" x="2579688" y="2357438"/>
          <p14:tracePt t="38574" x="2566988" y="2370138"/>
          <p14:tracePt t="38574" x="2547938" y="2397125"/>
          <p14:tracePt t="38589" x="2508250" y="2449513"/>
          <p14:tracePt t="38606" x="2474913" y="2489200"/>
          <p14:tracePt t="38622" x="2422525" y="2533650"/>
          <p14:tracePt t="38639" x="2378075" y="2566988"/>
          <p14:tracePt t="38656" x="2292350" y="2632075"/>
          <p14:tracePt t="38672" x="2201863" y="2684463"/>
          <p14:tracePt t="38689" x="2116138" y="2730500"/>
          <p14:tracePt t="38706" x="2032000" y="2776538"/>
          <p14:tracePt t="38722" x="1985963" y="2801938"/>
          <p14:tracePt t="38739" x="1946275" y="2820988"/>
          <p14:tracePt t="38756" x="1946275" y="2827338"/>
          <p14:tracePt t="38828" x="1946275" y="2820988"/>
          <p14:tracePt t="38834" x="1952625" y="2820988"/>
          <p14:tracePt t="38841" x="1979613" y="2820988"/>
          <p14:tracePt t="38856" x="2076450" y="2827338"/>
          <p14:tracePt t="38872" x="2246313" y="2841625"/>
          <p14:tracePt t="38889" x="2573338" y="2841625"/>
          <p14:tracePt t="38906" x="2965450" y="2841625"/>
          <p14:tracePt t="38922" x="3409950" y="2841625"/>
          <p14:tracePt t="38939" x="3990975" y="2841625"/>
          <p14:tracePt t="38956" x="4330700" y="2841625"/>
          <p14:tracePt t="38972" x="4532313" y="2841625"/>
          <p14:tracePt t="38989" x="4716463" y="2841625"/>
          <p14:tracePt t="39006" x="4865688" y="2841625"/>
          <p14:tracePt t="39022" x="4957763" y="2841625"/>
          <p14:tracePt t="39039" x="5035550" y="2841625"/>
          <p14:tracePt t="39056" x="5087938" y="2860675"/>
          <p14:tracePt t="39072" x="5127625" y="2867025"/>
          <p14:tracePt t="39089" x="5186363" y="2879725"/>
          <p14:tracePt t="39106" x="5270500" y="2894013"/>
          <p14:tracePt t="39122" x="5349875" y="2900363"/>
          <p14:tracePt t="39139" x="5473700" y="2900363"/>
          <p14:tracePt t="39139" x="5545138" y="2900363"/>
          <p14:tracePt t="39156" x="5715000" y="2900363"/>
          <p14:tracePt t="39172" x="5865813" y="2900363"/>
          <p14:tracePt t="39189" x="6042025" y="2900363"/>
          <p14:tracePt t="39206" x="6211888" y="2900363"/>
          <p14:tracePt t="39222" x="6394450" y="2900363"/>
          <p14:tracePt t="39239" x="6557963" y="2900363"/>
          <p14:tracePt t="39255" x="6688138" y="2906713"/>
          <p14:tracePt t="39272" x="6811963" y="2906713"/>
          <p14:tracePt t="39289" x="6910388" y="2906713"/>
          <p14:tracePt t="39306" x="6956425" y="2906713"/>
          <p14:tracePt t="39322" x="6969125" y="2906713"/>
          <p14:tracePt t="39387" x="6962775" y="2913063"/>
          <p14:tracePt t="39396" x="6935788" y="2913063"/>
          <p14:tracePt t="39396" x="6910388" y="2913063"/>
          <p14:tracePt t="39405" x="6811963" y="2919413"/>
          <p14:tracePt t="39422" x="6675438" y="2919413"/>
          <p14:tracePt t="39439" x="6505575" y="2919413"/>
          <p14:tracePt t="39455" x="6211888" y="2919413"/>
          <p14:tracePt t="39472" x="5832475" y="2925763"/>
          <p14:tracePt t="39489" x="5421313" y="2952750"/>
          <p14:tracePt t="39505" x="4983163" y="2971800"/>
          <p14:tracePt t="39522" x="4559300" y="2971800"/>
          <p14:tracePt t="39539" x="4167188" y="2971800"/>
          <p14:tracePt t="39555" x="3579813" y="2978150"/>
          <p14:tracePt t="39572" x="3265488" y="2997200"/>
          <p14:tracePt t="39589" x="3011488" y="3011488"/>
          <p14:tracePt t="39605" x="2841625" y="3017838"/>
          <p14:tracePt t="39622" x="2665413" y="3024188"/>
          <p14:tracePt t="39639" x="2520950" y="3024188"/>
          <p14:tracePt t="39656" x="2378075" y="3024188"/>
          <p14:tracePt t="39672" x="2260600" y="3024188"/>
          <p14:tracePt t="39689" x="2162175" y="3024188"/>
          <p14:tracePt t="39705" x="2082800" y="3024188"/>
          <p14:tracePt t="39722" x="2038350" y="3024188"/>
          <p14:tracePt t="39739" x="2011363" y="3024188"/>
          <p14:tracePt t="43970" x="2017713" y="3024188"/>
          <p14:tracePt t="43978" x="2032000" y="3024188"/>
          <p14:tracePt t="43986" x="2044700" y="3024188"/>
          <p14:tracePt t="43987" x="2057400" y="3024188"/>
          <p14:tracePt t="44003" x="2090738" y="3024188"/>
          <p14:tracePt t="44020" x="2116138" y="3030538"/>
          <p14:tracePt t="44036" x="2128838" y="3030538"/>
          <p14:tracePt t="44053" x="2162175" y="3036888"/>
          <p14:tracePt t="44069" x="2187575" y="3043238"/>
          <p14:tracePt t="44086" x="2220913" y="3043238"/>
          <p14:tracePt t="44103" x="2252663" y="3043238"/>
          <p14:tracePt t="44119" x="2298700" y="3055938"/>
          <p14:tracePt t="44136" x="2319338" y="3070225"/>
          <p14:tracePt t="44153" x="2344738" y="3082925"/>
          <p14:tracePt t="44169" x="2370138" y="3089275"/>
          <p14:tracePt t="44186" x="2422525" y="3116263"/>
          <p14:tracePt t="44203" x="2489200" y="3148013"/>
          <p14:tracePt t="44219" x="2592388" y="3187700"/>
          <p14:tracePt t="44236" x="2684463" y="3213100"/>
          <p14:tracePt t="44253" x="2801938" y="3240088"/>
          <p14:tracePt t="44269" x="2932113" y="3240088"/>
          <p14:tracePt t="44286" x="3095625" y="3246438"/>
          <p14:tracePt t="44302" x="3252788" y="3246438"/>
          <p14:tracePt t="44319" x="3422650" y="3265488"/>
          <p14:tracePt t="44336" x="3579813" y="3265488"/>
          <p14:tracePt t="44353" x="3735388" y="3265488"/>
          <p14:tracePt t="44369" x="3911600" y="3265488"/>
          <p14:tracePt t="44386" x="4081463" y="3206750"/>
          <p14:tracePt t="44403" x="4102100" y="3187700"/>
          <p14:tracePt t="44770" x="4095750" y="3187700"/>
          <p14:tracePt t="44780" x="4089400" y="3187700"/>
          <p14:tracePt t="44786" x="4075113" y="3181350"/>
          <p14:tracePt t="44787" x="4068763" y="3175000"/>
          <p14:tracePt t="44802" x="4056063" y="3175000"/>
          <p14:tracePt t="44819" x="4049713" y="3175000"/>
          <p14:tracePt t="44836" x="4037013" y="3175000"/>
          <p14:tracePt t="44852" x="4037013" y="3167063"/>
          <p14:tracePt t="44914" x="4030663" y="3167063"/>
          <p14:tracePt t="45146" x="4022725" y="3160713"/>
          <p14:tracePt t="45154" x="3957638" y="3160713"/>
          <p14:tracePt t="45170" x="3919538" y="3160713"/>
          <p14:tracePt t="45170" x="3879850" y="3160713"/>
          <p14:tracePt t="45186" x="3808413" y="3167063"/>
          <p14:tracePt t="45202" x="3735388" y="3167063"/>
          <p14:tracePt t="45219" x="3632200" y="3175000"/>
          <p14:tracePt t="45236" x="3487738" y="3181350"/>
          <p14:tracePt t="45252" x="3336925" y="3206750"/>
          <p14:tracePt t="45269" x="3148013" y="3284538"/>
          <p14:tracePt t="45285" x="2984500" y="3351213"/>
          <p14:tracePt t="45302" x="2847975" y="3416300"/>
          <p14:tracePt t="45319" x="2820988" y="3429000"/>
          <p14:tracePt t="45336" x="2827338" y="3429000"/>
          <p14:tracePt t="45352" x="2900363" y="3435350"/>
          <p14:tracePt t="45369" x="3049588" y="3435350"/>
          <p14:tracePt t="45385" x="3225800" y="3435350"/>
          <p14:tracePt t="45385" x="3246438" y="3435350"/>
          <p14:tracePt t="45650" x="3233738" y="3435350"/>
          <p14:tracePt t="45664" x="3219450" y="3435350"/>
          <p14:tracePt t="45674" x="3213100" y="3435350"/>
          <p14:tracePt t="45682" x="3200400" y="3435350"/>
          <p14:tracePt t="45690" x="3160713" y="3403600"/>
          <p14:tracePt t="45702" x="3122613" y="3389313"/>
          <p14:tracePt t="45719" x="3055938" y="3376613"/>
          <p14:tracePt t="45735" x="2965450" y="3363913"/>
          <p14:tracePt t="45752" x="2835275" y="3357563"/>
          <p14:tracePt t="45769" x="2678113" y="3357563"/>
          <p14:tracePt t="45785" x="2514600" y="3376613"/>
          <p14:tracePt t="45802" x="2286000" y="3409950"/>
          <p14:tracePt t="45819" x="2122488" y="3468688"/>
          <p14:tracePt t="45835" x="2024063" y="3540125"/>
          <p14:tracePt t="45852" x="1933575" y="3592513"/>
          <p14:tracePt t="45869" x="1874838" y="3644900"/>
          <p14:tracePt t="45885" x="1854200" y="3690938"/>
          <p14:tracePt t="45902" x="1835150" y="3722688"/>
          <p14:tracePt t="45919" x="1835150" y="3749675"/>
          <p14:tracePt t="45935" x="1835150" y="3781425"/>
          <p14:tracePt t="45952" x="1835150" y="3808413"/>
          <p14:tracePt t="45969" x="1841500" y="3821113"/>
          <p14:tracePt t="45985" x="1847850" y="3833813"/>
          <p14:tracePt t="46002" x="1847850" y="3846513"/>
          <p14:tracePt t="46018" x="1854200" y="3860800"/>
          <p14:tracePt t="46035" x="1854200" y="3873500"/>
          <p14:tracePt t="46052" x="1854200" y="3879850"/>
          <p14:tracePt t="46162" x="1862138" y="3879850"/>
          <p14:tracePt t="46178" x="1868488" y="3879850"/>
          <p14:tracePt t="46186" x="1874838" y="3879850"/>
          <p14:tracePt t="46202" x="1881188" y="3879850"/>
          <p14:tracePt t="46203" x="1912938" y="3879850"/>
          <p14:tracePt t="46218" x="1952625" y="3879850"/>
          <p14:tracePt t="46235" x="2005013" y="3879850"/>
          <p14:tracePt t="46252" x="2063750" y="3879850"/>
          <p14:tracePt t="46268" x="2155825" y="3879850"/>
          <p14:tracePt t="46285" x="2246313" y="3879850"/>
          <p14:tracePt t="46302" x="2363788" y="3879850"/>
          <p14:tracePt t="46318" x="2462213" y="3886200"/>
          <p14:tracePt t="46335" x="2566988" y="3886200"/>
          <p14:tracePt t="46352" x="2651125" y="3886200"/>
          <p14:tracePt t="46368" x="2724150" y="3886200"/>
          <p14:tracePt t="46385" x="2789238" y="3886200"/>
          <p14:tracePt t="46402" x="2835275" y="3846513"/>
          <p14:tracePt t="46418" x="2860675" y="3814763"/>
          <p14:tracePt t="46435" x="2867025" y="3768725"/>
          <p14:tracePt t="46452" x="2867025" y="3716338"/>
          <p14:tracePt t="46468" x="2860675" y="3651250"/>
          <p14:tracePt t="46485" x="2820988" y="3586163"/>
          <p14:tracePt t="46502" x="2755900" y="3521075"/>
          <p14:tracePt t="46518" x="2690813" y="3454400"/>
          <p14:tracePt t="46535" x="2632075" y="3416300"/>
          <p14:tracePt t="46552" x="2547938" y="3395663"/>
          <p14:tracePt t="46568" x="2416175" y="3376613"/>
          <p14:tracePt t="46585" x="2260600" y="3370263"/>
          <p14:tracePt t="46602" x="1985963" y="3370263"/>
          <p14:tracePt t="46618" x="1782763" y="3382963"/>
          <p14:tracePt t="46635" x="1606550" y="3422650"/>
          <p14:tracePt t="46652" x="1455738" y="3494088"/>
          <p14:tracePt t="46668" x="1352550" y="3565525"/>
          <p14:tracePt t="46685" x="1300163" y="3632200"/>
          <p14:tracePt t="46702" x="1287463" y="3697288"/>
          <p14:tracePt t="46718" x="1312863" y="3781425"/>
          <p14:tracePt t="46735" x="1390650" y="3867150"/>
          <p14:tracePt t="46752" x="1528763" y="3932238"/>
          <p14:tracePt t="46768" x="1677988" y="3984625"/>
          <p14:tracePt t="46785" x="1816100" y="4003675"/>
          <p14:tracePt t="46802" x="2070100" y="4003675"/>
          <p14:tracePt t="46818" x="2246313" y="3990975"/>
          <p14:tracePt t="46835" x="2384425" y="3970338"/>
          <p14:tracePt t="46851" x="2489200" y="3932238"/>
          <p14:tracePt t="46868" x="2540000" y="3892550"/>
          <p14:tracePt t="46885" x="2560638" y="3879850"/>
          <p14:tracePt t="46902" x="2566988" y="3867150"/>
          <p14:tracePt t="47610" x="2573338" y="3873500"/>
          <p14:tracePt t="47618" x="2592388" y="3879850"/>
          <p14:tracePt t="47626" x="2613025" y="3892550"/>
          <p14:tracePt t="47634" x="2625725" y="3898900"/>
          <p14:tracePt t="47651" x="2671763" y="3938588"/>
          <p14:tracePt t="47652" x="2703513" y="3963988"/>
          <p14:tracePt t="47668" x="2736850" y="3997325"/>
          <p14:tracePt t="47685" x="2755900" y="4016375"/>
          <p14:tracePt t="47701" x="2768600" y="4043363"/>
          <p14:tracePt t="47718" x="2768600" y="4049713"/>
          <p14:tracePt t="47735" x="2768600" y="4056063"/>
          <p14:tracePt t="47751" x="2762250" y="4068763"/>
          <p14:tracePt t="47768" x="2755900" y="4075113"/>
          <p14:tracePt t="47785" x="2743200" y="4081463"/>
          <p14:tracePt t="47801" x="2724150" y="4102100"/>
          <p14:tracePt t="47818" x="2690813" y="4114800"/>
          <p14:tracePt t="47834" x="2665413" y="4133850"/>
          <p14:tracePt t="47851" x="2644775" y="4154488"/>
          <p14:tracePt t="47868" x="2625725" y="4167188"/>
          <p14:tracePt t="47885" x="2625725" y="4179888"/>
          <p14:tracePt t="47901" x="2619375" y="4192588"/>
          <p14:tracePt t="47946" x="2619375" y="4206875"/>
          <p14:tracePt t="47954" x="2625725" y="4206875"/>
          <p14:tracePt t="47962" x="2632075" y="4206875"/>
          <p14:tracePt t="47968" x="2684463" y="4206875"/>
          <p14:tracePt t="47984" x="2749550" y="4206875"/>
          <p14:tracePt t="48001" x="2801938" y="4206875"/>
          <p14:tracePt t="48018" x="2860675" y="4206875"/>
          <p14:tracePt t="48034" x="2867025" y="4206875"/>
          <p14:tracePt t="48114" x="2860675" y="4206875"/>
          <p14:tracePt t="48122" x="2854325" y="4206875"/>
          <p14:tracePt t="48130" x="2841625" y="4213225"/>
          <p14:tracePt t="48151" x="2814638" y="4225925"/>
          <p14:tracePt t="48151" x="2801938" y="4232275"/>
          <p14:tracePt t="48168" x="2776538" y="4251325"/>
          <p14:tracePt t="48184" x="2768600" y="4265613"/>
          <p14:tracePt t="48201" x="2755900" y="4278313"/>
          <p14:tracePt t="48258" x="2762250" y="4278313"/>
          <p14:tracePt t="48267" x="2768600" y="4278313"/>
          <p14:tracePt t="48274" x="2768600" y="4271963"/>
          <p14:tracePt t="48284" x="2782888" y="4265613"/>
          <p14:tracePt t="48285" x="2801938" y="4244975"/>
          <p14:tracePt t="48304" x="2814638" y="4219575"/>
          <p14:tracePt t="48318" x="2814638" y="4206875"/>
          <p14:tracePt t="48334" x="2820988" y="4206875"/>
          <p14:tracePt t="48410" x="2820988" y="4213225"/>
          <p14:tracePt t="48418" x="2820988" y="4219575"/>
          <p14:tracePt t="48426" x="2835275" y="4251325"/>
          <p14:tracePt t="48436" x="2847975" y="4278313"/>
          <p14:tracePt t="48451" x="2860675" y="4297363"/>
          <p14:tracePt t="48467" x="2879725" y="4318000"/>
          <p14:tracePt t="48484" x="2894013" y="4330700"/>
          <p14:tracePt t="48546" x="2894013" y="4324350"/>
          <p14:tracePt t="48554" x="2894013" y="4318000"/>
          <p14:tracePt t="48567" x="2894013" y="4310063"/>
          <p14:tracePt t="48568" x="2894013" y="4297363"/>
          <p14:tracePt t="48584" x="2900363" y="4265613"/>
          <p14:tracePt t="50098" x="2913063" y="4265613"/>
          <p14:tracePt t="50106" x="2919413" y="4259263"/>
          <p14:tracePt t="50114" x="2925763" y="4259263"/>
          <p14:tracePt t="50119" x="2959100" y="4259263"/>
          <p14:tracePt t="50134" x="2997200" y="4259263"/>
          <p14:tracePt t="50150" x="3063875" y="4259263"/>
          <p14:tracePt t="50167" x="3187700" y="4259263"/>
          <p14:tracePt t="50184" x="3336925" y="4265613"/>
          <p14:tracePt t="50201" x="3468688" y="4265613"/>
          <p14:tracePt t="50218" x="3573463" y="4265613"/>
          <p14:tracePt t="50235" x="3676650" y="4265613"/>
          <p14:tracePt t="50251" x="3709988" y="4271963"/>
          <p14:tracePt t="50268" x="3741738" y="4271963"/>
          <p14:tracePt t="50285" x="3781425" y="4271963"/>
          <p14:tracePt t="50301" x="3821113" y="4265613"/>
          <p14:tracePt t="50318" x="3821113" y="4232275"/>
          <p14:tracePt t="50334" x="3821113" y="4225925"/>
          <p14:tracePt t="50627" x="3814763" y="4225925"/>
          <p14:tracePt t="50635" x="3808413" y="4225925"/>
          <p14:tracePt t="50643" x="3802063" y="4225925"/>
          <p14:tracePt t="50651" x="3794125" y="4225925"/>
          <p14:tracePt t="50668" x="3781425" y="4232275"/>
          <p14:tracePt t="50684" x="3775075" y="4232275"/>
          <p14:tracePt t="50701" x="3768725" y="4232275"/>
          <p14:tracePt t="50747" x="3762375" y="4232275"/>
          <p14:tracePt t="50763" x="3756025" y="4232275"/>
          <p14:tracePt t="50771" x="3756025" y="4225925"/>
          <p14:tracePt t="50787" x="3741738" y="4225925"/>
          <p14:tracePt t="50787" x="3735388" y="4225925"/>
          <p14:tracePt t="51715" x="3741738" y="4225925"/>
          <p14:tracePt t="51723" x="3749675" y="4225925"/>
          <p14:tracePt t="51734" x="3756025" y="4232275"/>
          <p14:tracePt t="51737" x="3775075" y="4238625"/>
          <p14:tracePt t="51751" x="3794125" y="4251325"/>
          <p14:tracePt t="51767" x="3814763" y="4251325"/>
          <p14:tracePt t="51784" x="3833813" y="4251325"/>
          <p14:tracePt t="51801" x="3846513" y="4251325"/>
          <p14:tracePt t="51817" x="3879850" y="4251325"/>
          <p14:tracePt t="51834" x="3925888" y="4251325"/>
          <p14:tracePt t="51851" x="4010025" y="4259263"/>
          <p14:tracePt t="51867" x="4081463" y="4259263"/>
          <p14:tracePt t="51884" x="4160838" y="4259263"/>
          <p14:tracePt t="51900" x="4238625" y="4259263"/>
          <p14:tracePt t="51917" x="4284663" y="4265613"/>
          <p14:tracePt t="51934" x="4310063" y="4265613"/>
          <p14:tracePt t="51950" x="4330700" y="4259263"/>
          <p14:tracePt t="51967" x="4337050" y="4259263"/>
          <p14:tracePt t="52035" x="4343400" y="4259263"/>
          <p14:tracePt t="52043" x="4349750" y="4251325"/>
          <p14:tracePt t="52059" x="4356100" y="4251325"/>
          <p14:tracePt t="52067" x="4362450" y="4251325"/>
          <p14:tracePt t="52072" x="4368800" y="4251325"/>
          <p14:tracePt t="52267" x="4383088" y="4251325"/>
          <p14:tracePt t="52275" x="4395788" y="4251325"/>
          <p14:tracePt t="52283" x="4414838" y="4251325"/>
          <p14:tracePt t="52291" x="4460875" y="4251325"/>
          <p14:tracePt t="52300" x="4519613" y="4259263"/>
          <p14:tracePt t="52317" x="4578350" y="4259263"/>
          <p14:tracePt t="52334" x="4643438" y="4259263"/>
          <p14:tracePt t="52350" x="4716463" y="4259263"/>
          <p14:tracePt t="52367" x="4813300" y="4259263"/>
          <p14:tracePt t="52384" x="4905375" y="4265613"/>
          <p14:tracePt t="52400" x="4976813" y="4265613"/>
          <p14:tracePt t="52417" x="5054600" y="4265613"/>
          <p14:tracePt t="52434" x="5127625" y="4265613"/>
          <p14:tracePt t="52450" x="5251450" y="4265613"/>
          <p14:tracePt t="52467" x="5329238" y="4265613"/>
          <p14:tracePt t="52484" x="5427663" y="4265613"/>
          <p14:tracePt t="52500" x="5526088" y="4265613"/>
          <p14:tracePt t="52517" x="5610225" y="4265613"/>
          <p14:tracePt t="52534" x="5708650" y="4265613"/>
          <p14:tracePt t="52550" x="5773738" y="4244975"/>
          <p14:tracePt t="52567" x="5826125" y="4225925"/>
          <p14:tracePt t="52584" x="5845175" y="4206875"/>
          <p14:tracePt t="52600" x="5859463" y="4192588"/>
          <p14:tracePt t="52617" x="5859463" y="4179888"/>
          <p14:tracePt t="52634" x="5859463" y="4173538"/>
          <p14:tracePt t="52650" x="5838825" y="4148138"/>
          <p14:tracePt t="52667" x="5792788" y="4127500"/>
          <p14:tracePt t="52684" x="5721350" y="4095750"/>
          <p14:tracePt t="52700" x="5616575" y="4068763"/>
          <p14:tracePt t="52717" x="5532438" y="4062413"/>
          <p14:tracePt t="52734" x="5434013" y="4043363"/>
          <p14:tracePt t="52750" x="5341938" y="4016375"/>
          <p14:tracePt t="52767" x="5232400" y="4003675"/>
          <p14:tracePt t="52783" x="5121275" y="3997325"/>
          <p14:tracePt t="52800" x="5003800" y="3990975"/>
          <p14:tracePt t="52817" x="4865688" y="3990975"/>
          <p14:tracePt t="52834" x="4716463" y="3990975"/>
          <p14:tracePt t="52850" x="4435475" y="4022725"/>
          <p14:tracePt t="52867" x="4251325" y="4049713"/>
          <p14:tracePt t="52883" x="4089400" y="4056063"/>
          <p14:tracePt t="52900" x="3978275" y="4056063"/>
          <p14:tracePt t="52917" x="3886200" y="4062413"/>
          <p14:tracePt t="52933" x="3808413" y="4062413"/>
          <p14:tracePt t="52950" x="3741738" y="4068763"/>
          <p14:tracePt t="52967" x="3697288" y="4089400"/>
          <p14:tracePt t="52983" x="3651250" y="4121150"/>
          <p14:tracePt t="53000" x="3605213" y="4167188"/>
          <p14:tracePt t="53017" x="3573463" y="4206875"/>
          <p14:tracePt t="53033" x="3559175" y="4238625"/>
          <p14:tracePt t="53050" x="3552825" y="4265613"/>
          <p14:tracePt t="53067" x="3559175" y="4271963"/>
          <p14:tracePt t="53083" x="3586163" y="4291013"/>
          <p14:tracePt t="53100" x="3657600" y="4303713"/>
          <p14:tracePt t="53117" x="3762375" y="4318000"/>
          <p14:tracePt t="53133" x="3886200" y="4330700"/>
          <p14:tracePt t="53150" x="4030663" y="4330700"/>
          <p14:tracePt t="53167" x="4160838" y="4330700"/>
          <p14:tracePt t="53183" x="4271963" y="4330700"/>
          <p14:tracePt t="53200" x="4368800" y="4330700"/>
          <p14:tracePt t="53217" x="4435475" y="4330700"/>
          <p14:tracePt t="53233" x="4500563" y="4330700"/>
          <p14:tracePt t="53250" x="4546600" y="4330700"/>
          <p14:tracePt t="53250" x="4578350" y="4330700"/>
          <p14:tracePt t="53267" x="4637088" y="4318000"/>
          <p14:tracePt t="53283" x="4676775" y="4318000"/>
          <p14:tracePt t="53300" x="4689475" y="4310063"/>
          <p14:tracePt t="55419" x="4676775" y="4303713"/>
          <p14:tracePt t="55427" x="4670425" y="4303713"/>
          <p14:tracePt t="55435" x="4656138" y="4303713"/>
          <p14:tracePt t="55435" x="4643438" y="4297363"/>
          <p14:tracePt t="55449" x="4611688" y="4297363"/>
          <p14:tracePt t="55466" x="4565650" y="4297363"/>
          <p14:tracePt t="55482" x="4460875" y="4297363"/>
          <p14:tracePt t="55499" x="4383088" y="4297363"/>
          <p14:tracePt t="55516" x="4297363" y="4297363"/>
          <p14:tracePt t="55532" x="4213225" y="4297363"/>
          <p14:tracePt t="55549" x="4127500" y="4297363"/>
          <p14:tracePt t="55566" x="4075113" y="4310063"/>
          <p14:tracePt t="55582" x="4056063" y="4324350"/>
          <p14:tracePt t="55599" x="4049713" y="4324350"/>
          <p14:tracePt t="55651" x="4056063" y="4324350"/>
          <p14:tracePt t="55659" x="4062413" y="4324350"/>
          <p14:tracePt t="55667" x="4075113" y="4330700"/>
          <p14:tracePt t="55667" x="4089400" y="4337050"/>
          <p14:tracePt t="55682" x="4173538" y="4337050"/>
          <p14:tracePt t="55699" x="4271963" y="4343400"/>
          <p14:tracePt t="55716" x="4376738" y="4349750"/>
          <p14:tracePt t="55732" x="4500563" y="4362450"/>
          <p14:tracePt t="55749" x="4630738" y="4383088"/>
          <p14:tracePt t="55766" x="4729163" y="4395788"/>
          <p14:tracePt t="55782" x="4806950" y="4402138"/>
          <p14:tracePt t="55799" x="4878388" y="4414838"/>
          <p14:tracePt t="55816" x="4937125" y="4421188"/>
          <p14:tracePt t="55832" x="5003800" y="4427538"/>
          <p14:tracePt t="55849" x="5068888" y="4435475"/>
          <p14:tracePt t="55866" x="5140325" y="4448175"/>
          <p14:tracePt t="55882" x="5257800" y="4454525"/>
          <p14:tracePt t="55899" x="5335588" y="4467225"/>
          <p14:tracePt t="55916" x="5427663" y="4473575"/>
          <p14:tracePt t="55932" x="5532438" y="4479925"/>
          <p14:tracePt t="55949" x="5630863" y="4479925"/>
          <p14:tracePt t="55966" x="5754688" y="4479925"/>
          <p14:tracePt t="55982" x="5865813" y="4479925"/>
          <p14:tracePt t="55999" x="5976938" y="4479925"/>
          <p14:tracePt t="56016" x="6080125" y="4479925"/>
          <p14:tracePt t="56032" x="6184900" y="4473575"/>
          <p14:tracePt t="56049" x="6256338" y="4467225"/>
          <p14:tracePt t="56066" x="6335713" y="4454525"/>
          <p14:tracePt t="56082" x="6400800" y="4427538"/>
          <p14:tracePt t="56099" x="6419850" y="4395788"/>
          <p14:tracePt t="56115" x="6419850" y="4368800"/>
          <p14:tracePt t="56132" x="6413500" y="4337050"/>
          <p14:tracePt t="56149" x="6394450" y="4310063"/>
          <p14:tracePt t="56166" x="6348413" y="4271963"/>
          <p14:tracePt t="56182" x="6289675" y="4213225"/>
          <p14:tracePt t="56199" x="6224588" y="4173538"/>
          <p14:tracePt t="56215" x="6159500" y="4133850"/>
          <p14:tracePt t="56232" x="6067425" y="4102100"/>
          <p14:tracePt t="56249" x="5943600" y="4089400"/>
          <p14:tracePt t="56265" x="5807075" y="4081463"/>
          <p14:tracePt t="56282" x="5591175" y="4081463"/>
          <p14:tracePt t="56299" x="5446713" y="4102100"/>
          <p14:tracePt t="56315" x="5341938" y="4121150"/>
          <p14:tracePt t="56332" x="5232400" y="4140200"/>
          <p14:tracePt t="56349" x="5133975" y="4154488"/>
          <p14:tracePt t="56365" x="5035550" y="4179888"/>
          <p14:tracePt t="56382" x="4930775" y="4198938"/>
          <p14:tracePt t="56399" x="4813300" y="4265613"/>
          <p14:tracePt t="56415" x="4695825" y="4324350"/>
          <p14:tracePt t="56432" x="4584700" y="4402138"/>
          <p14:tracePt t="56449" x="4506913" y="4467225"/>
          <p14:tracePt t="56465" x="4467225" y="4494213"/>
          <p14:tracePt t="56482" x="4448175" y="4513263"/>
          <p14:tracePt t="56499" x="4448175" y="4519613"/>
          <p14:tracePt t="56667" x="4441825" y="4519613"/>
          <p14:tracePt t="56691" x="4441825" y="4513263"/>
          <p14:tracePt t="56698" x="4435475" y="4513263"/>
          <p14:tracePt t="56715" x="4435475" y="4494213"/>
          <p14:tracePt t="56732" x="4435475" y="4467225"/>
          <p14:tracePt t="56732" x="4441825" y="4435475"/>
          <p14:tracePt t="56749" x="4454525" y="4402138"/>
          <p14:tracePt t="56765" x="4467225" y="4356100"/>
          <p14:tracePt t="56782" x="4479925" y="4324350"/>
          <p14:tracePt t="56799" x="4487863" y="4297363"/>
          <p14:tracePt t="56815" x="4494213" y="4271963"/>
          <p14:tracePt t="56832" x="4506913" y="4244975"/>
          <p14:tracePt t="56849" x="4506913" y="4238625"/>
          <p14:tracePt t="56865" x="4506913" y="4225925"/>
          <p14:tracePt t="56882" x="4513263" y="4213225"/>
          <p14:tracePt t="56899" x="4519613" y="4213225"/>
          <p14:tracePt t="58786" x="4525963" y="4213225"/>
          <p14:tracePt t="58802" x="4532313" y="4213225"/>
          <p14:tracePt t="58815" x="4538663" y="4213225"/>
          <p14:tracePt t="58826" x="4546600" y="4213225"/>
          <p14:tracePt t="58978" x="4538663" y="4213225"/>
          <p14:tracePt t="58986" x="4532313" y="4213225"/>
          <p14:tracePt t="59002" x="4525963" y="4213225"/>
          <p14:tracePt t="59010" x="4519613" y="4213225"/>
          <p14:tracePt t="59018" x="4513263" y="4213225"/>
          <p14:tracePt t="59031" x="4500563" y="4213225"/>
          <p14:tracePt t="59048" x="4487863" y="4213225"/>
          <p14:tracePt t="59064" x="4479925" y="4219575"/>
          <p14:tracePt t="59081" x="4473575" y="4219575"/>
          <p14:tracePt t="59202" x="4479925" y="4219575"/>
          <p14:tracePt t="59210" x="4494213" y="4219575"/>
          <p14:tracePt t="59218" x="4546600" y="4219575"/>
          <p14:tracePt t="59231" x="4597400" y="4219575"/>
          <p14:tracePt t="59248" x="4670425" y="4219575"/>
          <p14:tracePt t="59264" x="4748213" y="4219575"/>
          <p14:tracePt t="59281" x="4819650" y="4219575"/>
          <p14:tracePt t="59298" x="4865688" y="4219575"/>
          <p14:tracePt t="59314" x="4924425" y="4219575"/>
          <p14:tracePt t="59331" x="4937125" y="4219575"/>
          <p14:tracePt t="59370" x="4937125" y="4213225"/>
          <p14:tracePt t="59498" x="4951413" y="4213225"/>
          <p14:tracePt t="59506" x="4970463" y="4213225"/>
          <p14:tracePt t="59514" x="5062538" y="4213225"/>
          <p14:tracePt t="59531" x="5127625" y="4213225"/>
          <p14:tracePt t="59547" x="5192713" y="4213225"/>
          <p14:tracePt t="59564" x="5257800" y="4213225"/>
          <p14:tracePt t="59581" x="5291138" y="4206875"/>
          <p14:tracePt t="59642" x="5291138" y="4192588"/>
          <p14:tracePt t="59658" x="5291138" y="4186238"/>
          <p14:tracePt t="59674" x="5283200" y="4173538"/>
          <p14:tracePt t="59682" x="5276850" y="4167188"/>
          <p14:tracePt t="59690" x="5276850" y="4160838"/>
          <p14:tracePt t="59698" x="5264150" y="4154488"/>
          <p14:tracePt t="59714" x="5232400" y="4114800"/>
          <p14:tracePt t="59731" x="5199063" y="4102100"/>
          <p14:tracePt t="59747" x="5165725" y="4089400"/>
          <p14:tracePt t="59764" x="5133975" y="4075113"/>
          <p14:tracePt t="59781" x="5100638" y="4068763"/>
          <p14:tracePt t="59797" x="5062538" y="4068763"/>
          <p14:tracePt t="59814" x="5016500" y="4068763"/>
          <p14:tracePt t="59831" x="4970463" y="4068763"/>
          <p14:tracePt t="59847" x="4924425" y="4068763"/>
          <p14:tracePt t="59864" x="4878388" y="4068763"/>
          <p14:tracePt t="59881" x="4833938" y="4068763"/>
          <p14:tracePt t="59897" x="4794250" y="4068763"/>
          <p14:tracePt t="59914" x="4760913" y="4075113"/>
          <p14:tracePt t="59931" x="4741863" y="4081463"/>
          <p14:tracePt t="59948" x="4722813" y="4102100"/>
          <p14:tracePt t="59964" x="4708525" y="4133850"/>
          <p14:tracePt t="59981" x="4683125" y="4160838"/>
          <p14:tracePt t="59998" x="4676775" y="4186238"/>
          <p14:tracePt t="60014" x="4670425" y="4198938"/>
          <p14:tracePt t="60031" x="4670425" y="4219575"/>
          <p14:tracePt t="60048" x="4702175" y="4232275"/>
          <p14:tracePt t="60064" x="4741863" y="4238625"/>
          <p14:tracePt t="60081" x="4819650" y="4238625"/>
          <p14:tracePt t="60098" x="4892675" y="4238625"/>
          <p14:tracePt t="60114" x="4951413" y="4232275"/>
          <p14:tracePt t="60131" x="4964113" y="4225925"/>
          <p14:tracePt t="60266" x="4951413" y="4213225"/>
          <p14:tracePt t="60282" x="4945063" y="4206875"/>
          <p14:tracePt t="60284" x="4937125" y="4198938"/>
          <p14:tracePt t="60297" x="4911725" y="4160838"/>
          <p14:tracePt t="60314" x="4859338" y="4068763"/>
          <p14:tracePt t="60331" x="4781550" y="3970338"/>
          <p14:tracePt t="60347" x="4664075" y="3840163"/>
          <p14:tracePt t="60364" x="4546600" y="3716338"/>
          <p14:tracePt t="60380" x="4454525" y="3617913"/>
          <p14:tracePt t="60397" x="4343400" y="3506788"/>
          <p14:tracePt t="60414" x="4232275" y="3389313"/>
          <p14:tracePt t="60430" x="4127500" y="3292475"/>
          <p14:tracePt t="60447" x="4016375" y="3206750"/>
          <p14:tracePt t="60464" x="3938588" y="3116263"/>
          <p14:tracePt t="60480" x="3852863" y="3036888"/>
          <p14:tracePt t="60497" x="3768725" y="2965450"/>
          <p14:tracePt t="60514" x="3644900" y="2873375"/>
          <p14:tracePt t="60531" x="3579813" y="2827338"/>
          <p14:tracePt t="60547" x="3513138" y="2762250"/>
          <p14:tracePt t="60564" x="3454400" y="2703513"/>
          <p14:tracePt t="60580" x="3382963" y="2632075"/>
          <p14:tracePt t="60597" x="3317875" y="2566988"/>
          <p14:tracePt t="60614" x="3271838" y="2527300"/>
          <p14:tracePt t="60630" x="3225800" y="2481263"/>
          <p14:tracePt t="60647" x="3194050" y="2468563"/>
          <p14:tracePt t="60664" x="3160713" y="2443163"/>
          <p14:tracePt t="60680" x="3116263" y="2409825"/>
          <p14:tracePt t="60697" x="3055938" y="2370138"/>
          <p14:tracePt t="60714" x="2971800" y="2319338"/>
          <p14:tracePt t="60731" x="2919413" y="2298700"/>
          <p14:tracePt t="60747" x="2873375" y="2273300"/>
          <p14:tracePt t="60764" x="2835275" y="2246313"/>
          <p14:tracePt t="60781" x="2827338" y="2246313"/>
          <p14:tracePt t="60797" x="2820988" y="2246313"/>
          <p14:tracePt t="60850" x="2820988" y="2252663"/>
          <p14:tracePt t="60994" x="2827338" y="2252663"/>
          <p14:tracePt t="61002" x="2841625" y="2252663"/>
          <p14:tracePt t="61007" x="2847975" y="2252663"/>
          <p14:tracePt t="61016" x="2867025" y="2246313"/>
          <p14:tracePt t="61030" x="2900363" y="2233613"/>
          <p14:tracePt t="61047" x="2925763" y="2208213"/>
          <p14:tracePt t="61064" x="2959100" y="2168525"/>
          <p14:tracePt t="61080" x="2965450" y="2135188"/>
          <p14:tracePt t="61097" x="2971800" y="2076450"/>
          <p14:tracePt t="61114" x="2932113" y="2024063"/>
          <p14:tracePt t="61130" x="2879725" y="1979613"/>
          <p14:tracePt t="61147" x="2768600" y="1912938"/>
          <p14:tracePt t="61164" x="2644775" y="1874838"/>
          <p14:tracePt t="61180" x="2527300" y="1835150"/>
          <p14:tracePt t="61197" x="2403475" y="1803400"/>
          <p14:tracePt t="61214" x="2325688" y="1803400"/>
          <p14:tracePt t="61230" x="2286000" y="1803400"/>
          <p14:tracePt t="61247" x="2266950" y="1828800"/>
          <p14:tracePt t="61264" x="2252663" y="1893888"/>
          <p14:tracePt t="61281" x="2239963" y="1973263"/>
          <p14:tracePt t="61297" x="2239963" y="2070100"/>
          <p14:tracePt t="61313" x="2239963" y="2149475"/>
          <p14:tracePt t="61330" x="2292350" y="2279650"/>
          <p14:tracePt t="61347" x="2344738" y="2332038"/>
          <p14:tracePt t="61363" x="2422525" y="2370138"/>
          <p14:tracePt t="61380" x="2495550" y="2384425"/>
          <p14:tracePt t="61397" x="2619375" y="2384425"/>
          <p14:tracePt t="61413" x="2776538" y="2363788"/>
          <p14:tracePt t="61430" x="2854325" y="2319338"/>
          <p14:tracePt t="61447" x="2887663" y="2286000"/>
          <p14:tracePt t="61463" x="2894013" y="2273300"/>
          <p14:tracePt t="61480" x="2879725" y="2266950"/>
          <p14:tracePt t="61497" x="2873375" y="2260600"/>
          <p14:tracePt t="61513" x="2867025" y="2260600"/>
          <p14:tracePt t="61530" x="2860675" y="2260600"/>
          <p14:tracePt t="61890" x="2867025" y="2266950"/>
          <p14:tracePt t="61900" x="2867025" y="2273300"/>
          <p14:tracePt t="61901" x="2879725" y="2279650"/>
          <p14:tracePt t="61913" x="2894013" y="2292350"/>
          <p14:tracePt t="61930" x="2952750" y="2363788"/>
          <p14:tracePt t="61947" x="3030538" y="2436813"/>
          <p14:tracePt t="61963" x="3108325" y="2527300"/>
          <p14:tracePt t="61980" x="3206750" y="2625725"/>
          <p14:tracePt t="61997" x="3344863" y="2749550"/>
          <p14:tracePt t="62013" x="3448050" y="2847975"/>
          <p14:tracePt t="62030" x="3552825" y="2946400"/>
          <p14:tracePt t="62047" x="3670300" y="3063875"/>
          <p14:tracePt t="62063" x="3762375" y="3167063"/>
          <p14:tracePt t="62080" x="3846513" y="3259138"/>
          <p14:tracePt t="62097" x="3932238" y="3336925"/>
          <p14:tracePt t="62113" x="3990975" y="3403600"/>
          <p14:tracePt t="62130" x="4081463" y="3513138"/>
          <p14:tracePt t="62147" x="4133850" y="3579813"/>
          <p14:tracePt t="62163" x="4192588" y="3644900"/>
          <p14:tracePt t="62180" x="4259263" y="3703638"/>
          <p14:tracePt t="62196" x="4318000" y="3787775"/>
          <p14:tracePt t="62213" x="4383088" y="3860800"/>
          <p14:tracePt t="62230" x="4427538" y="3919538"/>
          <p14:tracePt t="62246" x="4454525" y="3970338"/>
          <p14:tracePt t="62263" x="4479925" y="4010025"/>
          <p14:tracePt t="62280" x="4487863" y="4049713"/>
          <p14:tracePt t="62297" x="4487863" y="4075113"/>
          <p14:tracePt t="62313" x="4487863" y="4095750"/>
          <p14:tracePt t="62330" x="4479925" y="4108450"/>
          <p14:tracePt t="62347" x="4473575" y="4114800"/>
          <p14:tracePt t="62363" x="4467225" y="4121150"/>
          <p14:tracePt t="62380" x="4460875" y="4121150"/>
          <p14:tracePt t="62522" x="4454525" y="4133850"/>
          <p14:tracePt t="62534" x="4454525" y="4140200"/>
          <p14:tracePt t="62534" x="4441825" y="4148138"/>
          <p14:tracePt t="62546" x="4441825" y="4154488"/>
          <p14:tracePt t="62874" x="4435475" y="4154488"/>
          <p14:tracePt t="62906" x="4427538" y="4154488"/>
          <p14:tracePt t="62918" x="4421188" y="4140200"/>
          <p14:tracePt t="62922" x="4395788" y="4127500"/>
          <p14:tracePt t="62930" x="4362450" y="4108450"/>
          <p14:tracePt t="62946" x="4238625" y="4010025"/>
          <p14:tracePt t="62963" x="4127500" y="3925888"/>
          <p14:tracePt t="62979" x="3970338" y="3814763"/>
          <p14:tracePt t="62996" x="3697288" y="3624263"/>
          <p14:tracePt t="63013" x="3454400" y="3475038"/>
          <p14:tracePt t="63030" x="3181350" y="3336925"/>
          <p14:tracePt t="63046" x="2946400" y="3206750"/>
          <p14:tracePt t="63063" x="2736850" y="3095625"/>
          <p14:tracePt t="63079" x="2586038" y="2997200"/>
          <p14:tracePt t="63096" x="2384425" y="2906713"/>
          <p14:tracePt t="63113" x="2239963" y="2814638"/>
          <p14:tracePt t="63129" x="2057400" y="2724150"/>
          <p14:tracePt t="63146" x="1789113" y="2592388"/>
          <p14:tracePt t="63163" x="1652588" y="2527300"/>
          <p14:tracePt t="63179" x="1528763" y="2474913"/>
          <p14:tracePt t="63196" x="1411288" y="2430463"/>
          <p14:tracePt t="63213" x="1338263" y="2390775"/>
          <p14:tracePt t="63229" x="1300163" y="2378075"/>
          <p14:tracePt t="63246" x="1254125" y="2351088"/>
          <p14:tracePt t="63263" x="1235075" y="2351088"/>
          <p14:tracePt t="63279" x="1214438" y="2344738"/>
          <p14:tracePt t="63296" x="1182688" y="2338388"/>
          <p14:tracePt t="63313" x="1143000" y="2338388"/>
          <p14:tracePt t="63329" x="1084263" y="2338388"/>
          <p14:tracePt t="63346" x="1019175" y="2332038"/>
          <p14:tracePt t="63363" x="985838" y="2332038"/>
          <p14:tracePt t="63379" x="973138" y="2325688"/>
          <p14:tracePt t="63450" x="966788" y="2325688"/>
          <p14:tracePt t="63546" x="973138" y="2325688"/>
          <p14:tracePt t="63562" x="992188" y="2325688"/>
          <p14:tracePt t="63570" x="1006475" y="2325688"/>
          <p14:tracePt t="63578" x="1019175" y="2325688"/>
          <p14:tracePt t="63585" x="1065213" y="2325688"/>
          <p14:tracePt t="63596" x="1103313" y="2325688"/>
          <p14:tracePt t="63613" x="1155700" y="2325688"/>
          <p14:tracePt t="63629" x="1195388" y="2311400"/>
          <p14:tracePt t="63646" x="1227138" y="2292350"/>
          <p14:tracePt t="63662" x="1235075" y="2273300"/>
          <p14:tracePt t="63679" x="1260475" y="2233613"/>
          <p14:tracePt t="63696" x="1260475" y="2193925"/>
          <p14:tracePt t="63712" x="1260475" y="2162175"/>
          <p14:tracePt t="63729" x="1260475" y="2128838"/>
          <p14:tracePt t="63746" x="1235075" y="2082800"/>
          <p14:tracePt t="63763" x="1201738" y="2038350"/>
          <p14:tracePt t="63779" x="1143000" y="1985963"/>
          <p14:tracePt t="63796" x="1090613" y="1958975"/>
          <p14:tracePt t="63812" x="1025525" y="1920875"/>
          <p14:tracePt t="63829" x="939800" y="1887538"/>
          <p14:tracePt t="63846" x="855663" y="1868488"/>
          <p14:tracePt t="63862" x="769938" y="1868488"/>
          <p14:tracePt t="63879" x="685800" y="1868488"/>
          <p14:tracePt t="63896" x="620713" y="1868488"/>
          <p14:tracePt t="63912" x="568325" y="1881188"/>
          <p14:tracePt t="63929" x="509588" y="1920875"/>
          <p14:tracePt t="63946" x="423863" y="1992313"/>
          <p14:tracePt t="63963" x="365125" y="2063750"/>
          <p14:tracePt t="63979" x="312738" y="2149475"/>
          <p14:tracePt t="63996" x="300038" y="2201863"/>
          <p14:tracePt t="64013" x="300038" y="2233613"/>
          <p14:tracePt t="64029" x="327025" y="2266950"/>
          <p14:tracePt t="64046" x="385763" y="2311400"/>
          <p14:tracePt t="64062" x="457200" y="2338388"/>
          <p14:tracePt t="64079" x="541338" y="2351088"/>
          <p14:tracePt t="64096" x="633413" y="2351088"/>
          <p14:tracePt t="64112" x="719138" y="2351088"/>
          <p14:tracePt t="64129" x="777875" y="2351088"/>
          <p14:tracePt t="64146" x="815975" y="2351088"/>
          <p14:tracePt t="64890" x="822325" y="2357438"/>
          <p14:tracePt t="64914" x="830263" y="2357438"/>
          <p14:tracePt t="64922" x="842963" y="2357438"/>
          <p14:tracePt t="64930" x="855663" y="2363788"/>
          <p14:tracePt t="64937" x="868363" y="2370138"/>
          <p14:tracePt t="64945" x="939800" y="2397125"/>
          <p14:tracePt t="64962" x="985838" y="2416175"/>
          <p14:tracePt t="64979" x="1012825" y="2422525"/>
          <p14:tracePt t="64995" x="1038225" y="2430463"/>
          <p14:tracePt t="65012" x="1058863" y="2430463"/>
          <p14:tracePt t="65029" x="1065213" y="2430463"/>
          <p14:tracePt t="65045" x="1077913" y="2430463"/>
          <p14:tracePt t="65062" x="1096963" y="2430463"/>
          <p14:tracePt t="65079" x="1109663" y="2430463"/>
          <p14:tracePt t="65095" x="1136650" y="2422525"/>
          <p14:tracePt t="65112" x="1162050" y="2422525"/>
          <p14:tracePt t="65129" x="1195388" y="2422525"/>
          <p14:tracePt t="65145" x="1220788" y="2422525"/>
          <p14:tracePt t="65162" x="1241425" y="2422525"/>
          <p14:tracePt t="65179" x="1241425" y="2416175"/>
          <p14:tracePt t="65258" x="1235075" y="2409825"/>
          <p14:tracePt t="65271" x="1227138" y="2409825"/>
          <p14:tracePt t="65306" x="1227138" y="2403475"/>
          <p14:tracePt t="65321" x="1235075" y="2403475"/>
          <p14:tracePt t="65322" x="1227138" y="2397125"/>
          <p14:tracePt t="65370" x="1235075" y="2397125"/>
          <p14:tracePt t="65378" x="1227138" y="2397125"/>
          <p14:tracePt t="65394" x="1227138" y="2390775"/>
          <p14:tracePt t="65418" x="1227138" y="2384425"/>
          <p14:tracePt t="65434" x="1235075" y="2384425"/>
          <p14:tracePt t="65618" x="1235075" y="2390775"/>
          <p14:tracePt t="65626" x="1235075" y="2397125"/>
          <p14:tracePt t="65638" x="1241425" y="2403475"/>
          <p14:tracePt t="65638" x="1254125" y="2409825"/>
          <p14:tracePt t="65645" x="1279525" y="2430463"/>
          <p14:tracePt t="65662" x="1300163" y="2436813"/>
          <p14:tracePt t="65678" x="1331913" y="2436813"/>
          <p14:tracePt t="65695" x="1365250" y="2436813"/>
          <p14:tracePt t="65712" x="1411288" y="2436813"/>
          <p14:tracePt t="65728" x="1455738" y="2436813"/>
          <p14:tracePt t="65745" x="1495425" y="2436813"/>
          <p14:tracePt t="65762" x="1560513" y="2436813"/>
          <p14:tracePt t="65778" x="1606550" y="2436813"/>
          <p14:tracePt t="65795" x="1639888" y="2436813"/>
          <p14:tracePt t="65812" x="1665288" y="2436813"/>
          <p14:tracePt t="65828" x="1692275" y="2436813"/>
          <p14:tracePt t="65845" x="1724025" y="2436813"/>
          <p14:tracePt t="65862" x="1736725" y="2430463"/>
          <p14:tracePt t="65878" x="1757363" y="2430463"/>
          <p14:tracePt t="65895" x="1770063" y="2416175"/>
          <p14:tracePt t="65912" x="1776413" y="2409825"/>
          <p14:tracePt t="65928" x="1795463" y="2403475"/>
          <p14:tracePt t="65945" x="1803400" y="2390775"/>
          <p14:tracePt t="65962" x="1803400" y="2384425"/>
          <p14:tracePt t="66170" x="1809750" y="2384425"/>
          <p14:tracePt t="66178" x="1816100" y="2390775"/>
          <p14:tracePt t="66186" x="1835150" y="2409825"/>
          <p14:tracePt t="66195" x="1874838" y="2430463"/>
          <p14:tracePt t="66212" x="1946275" y="2462213"/>
          <p14:tracePt t="66228" x="2011363" y="2481263"/>
          <p14:tracePt t="66245" x="2076450" y="2495550"/>
          <p14:tracePt t="66262" x="2155825" y="2508250"/>
          <p14:tracePt t="66278" x="2252663" y="2508250"/>
          <p14:tracePt t="66295" x="2351088" y="2508250"/>
          <p14:tracePt t="66311" x="2403475" y="2508250"/>
          <p14:tracePt t="66328" x="2430463" y="2495550"/>
          <p14:tracePt t="66345" x="2436813" y="2489200"/>
          <p14:tracePt t="66361" x="2443163" y="2481263"/>
          <p14:tracePt t="66378" x="2449513" y="2468563"/>
          <p14:tracePt t="66395" x="2449513" y="2462213"/>
          <p14:tracePt t="66411" x="2455863" y="2462213"/>
          <p14:tracePt t="66428" x="2462213" y="2462213"/>
          <p14:tracePt t="66445" x="2474913" y="2462213"/>
          <p14:tracePt t="66461" x="2495550" y="2462213"/>
          <p14:tracePt t="66478" x="2527300" y="2468563"/>
          <p14:tracePt t="66495" x="2566988" y="2489200"/>
          <p14:tracePt t="66511" x="2625725" y="2508250"/>
          <p14:tracePt t="66528" x="2717800" y="2520950"/>
          <p14:tracePt t="66545" x="2814638" y="2527300"/>
          <p14:tracePt t="66561" x="2971800" y="2514600"/>
          <p14:tracePt t="66578" x="3076575" y="2481263"/>
          <p14:tracePt t="66595" x="3148013" y="2436813"/>
          <p14:tracePt t="66611" x="3194050" y="2370138"/>
          <p14:tracePt t="66628" x="3200400" y="2279650"/>
          <p14:tracePt t="66645" x="3175000" y="2174875"/>
          <p14:tracePt t="66661" x="3108325" y="2076450"/>
          <p14:tracePt t="66678" x="3043238" y="2017713"/>
          <p14:tracePt t="66695" x="2990850" y="1992313"/>
          <p14:tracePt t="66711" x="2938463" y="1979613"/>
          <p14:tracePt t="66728" x="2894013" y="1979613"/>
          <p14:tracePt t="66745" x="2867025" y="2011363"/>
          <p14:tracePt t="66761" x="2814638" y="2109788"/>
          <p14:tracePt t="66778" x="2801938" y="2214563"/>
          <p14:tracePt t="66795" x="2841625" y="2319338"/>
          <p14:tracePt t="66811" x="2919413" y="2403475"/>
          <p14:tracePt t="66828" x="3036888" y="2474913"/>
          <p14:tracePt t="66845" x="3181350" y="2540000"/>
          <p14:tracePt t="66861" x="3330575" y="2619375"/>
          <p14:tracePt t="66878" x="3500438" y="2684463"/>
          <p14:tracePt t="66895" x="3716338" y="2789238"/>
          <p14:tracePt t="66911" x="3938588" y="2913063"/>
          <p14:tracePt t="66928" x="4089400" y="3024188"/>
          <p14:tracePt t="66944" x="4213225" y="3122613"/>
          <p14:tracePt t="66961" x="4318000" y="3278188"/>
          <p14:tracePt t="66978" x="4408488" y="3533775"/>
          <p14:tracePt t="66995" x="4414838" y="3644900"/>
          <p14:tracePt t="67011" x="4414838" y="3749675"/>
          <p14:tracePt t="67028" x="4402138" y="3867150"/>
          <p14:tracePt t="67045" x="4395788" y="3978275"/>
          <p14:tracePt t="67061" x="4395788" y="4089400"/>
          <p14:tracePt t="67078" x="4395788" y="4179888"/>
          <p14:tracePt t="67094" x="4408488" y="4238625"/>
          <p14:tracePt t="67111" x="4441825" y="4284663"/>
          <p14:tracePt t="67128" x="4460875" y="4303713"/>
          <p14:tracePt t="67145" x="4494213" y="4318000"/>
          <p14:tracePt t="67161" x="4513263" y="4324350"/>
          <p14:tracePt t="67178" x="4546600" y="4337050"/>
          <p14:tracePt t="67195" x="4578350" y="4343400"/>
          <p14:tracePt t="67211" x="4591050" y="4349750"/>
          <p14:tracePt t="67228" x="4597400" y="4349750"/>
          <p14:tracePt t="67346" x="4597400" y="4343400"/>
          <p14:tracePt t="67354" x="4584700" y="4343400"/>
          <p14:tracePt t="67362" x="4578350" y="4337050"/>
          <p14:tracePt t="67370" x="4565650" y="4324350"/>
          <p14:tracePt t="67378" x="4538663" y="4303713"/>
          <p14:tracePt t="67394" x="4513263" y="4297363"/>
          <p14:tracePt t="67411" x="4494213" y="4291013"/>
          <p14:tracePt t="67428" x="4473575" y="4284663"/>
          <p14:tracePt t="67444" x="4467225" y="4278313"/>
          <p14:tracePt t="67461" x="4454525" y="4278313"/>
          <p14:tracePt t="67506" x="4454525" y="4271963"/>
          <p14:tracePt t="67546" x="4460875" y="4271963"/>
          <p14:tracePt t="67554" x="4473575" y="4265613"/>
          <p14:tracePt t="67570" x="4494213" y="4265613"/>
          <p14:tracePt t="67578" x="4500563" y="4265613"/>
          <p14:tracePt t="67578" x="4538663" y="4251325"/>
          <p14:tracePt t="67594" x="4611688" y="4244975"/>
          <p14:tracePt t="67611" x="4656138" y="4244975"/>
          <p14:tracePt t="67628" x="4708525" y="4244975"/>
          <p14:tracePt t="67644" x="4754563" y="4244975"/>
          <p14:tracePt t="67662" x="4800600" y="4244975"/>
          <p14:tracePt t="67679" x="4840288" y="4244975"/>
          <p14:tracePt t="67695" x="4892675" y="4244975"/>
          <p14:tracePt t="67712" x="4964113" y="4244975"/>
          <p14:tracePt t="67729" x="5035550" y="4238625"/>
          <p14:tracePt t="67745" x="5068888" y="4219575"/>
          <p14:tracePt t="67762" x="5106988" y="4219575"/>
          <p14:tracePt t="67779" x="5113338" y="4219575"/>
          <p14:tracePt t="67827" x="5106988" y="4219575"/>
          <p14:tracePt t="67843" x="5100638" y="4219575"/>
          <p14:tracePt t="67851" x="5087938" y="4219575"/>
          <p14:tracePt t="67859" x="5075238" y="4225925"/>
          <p14:tracePt t="67867" x="5010150" y="4225925"/>
          <p14:tracePt t="67878" x="4884738" y="4225925"/>
          <p14:tracePt t="67895" x="4735513" y="4225925"/>
          <p14:tracePt t="67912" x="4624388" y="4232275"/>
          <p14:tracePt t="67928" x="4494213" y="4232275"/>
          <p14:tracePt t="67945" x="4402138" y="4232275"/>
          <p14:tracePt t="67962" x="4356100" y="4232275"/>
          <p14:tracePt t="68043" x="4362450" y="4232275"/>
          <p14:tracePt t="68051" x="4383088" y="4232275"/>
          <p14:tracePt t="68059" x="4408488" y="4232275"/>
          <p14:tracePt t="68062" x="4494213" y="4232275"/>
          <p14:tracePt t="68079" x="4605338" y="4232275"/>
          <p14:tracePt t="68095" x="4702175" y="4232275"/>
          <p14:tracePt t="68112" x="4767263" y="4232275"/>
          <p14:tracePt t="68128" x="4775200" y="4232275"/>
          <p14:tracePt t="68163" x="4767263" y="4232275"/>
          <p14:tracePt t="68163" x="4760913" y="4232275"/>
          <p14:tracePt t="68178" x="4735513" y="4238625"/>
          <p14:tracePt t="68195" x="4722813" y="4238625"/>
          <p14:tracePt t="68212" x="4695825" y="4238625"/>
          <p14:tracePt t="68251" x="4689475" y="4238625"/>
          <p14:tracePt t="68468" x="4670425" y="4238625"/>
          <p14:tracePt t="68476" x="4643438" y="4238625"/>
          <p14:tracePt t="68484" x="4597400" y="4238625"/>
          <p14:tracePt t="68492" x="4559300" y="4238625"/>
          <p14:tracePt t="68500" x="4441825" y="4238625"/>
          <p14:tracePt t="68513" x="4271963" y="4238625"/>
          <p14:tracePt t="68529" x="4003675" y="4244975"/>
          <p14:tracePt t="68547" x="3697288" y="4259263"/>
          <p14:tracePt t="68563" x="3225800" y="4310063"/>
          <p14:tracePt t="68580" x="2978150" y="4343400"/>
          <p14:tracePt t="68596" x="2820988" y="4343400"/>
          <p14:tracePt t="68613" x="2684463" y="4343400"/>
          <p14:tracePt t="68629" x="2554288" y="4343400"/>
          <p14:tracePt t="68646" x="2422525" y="4343400"/>
          <p14:tracePt t="68663" x="2279650" y="4343400"/>
          <p14:tracePt t="68680" x="2168525" y="4343400"/>
          <p14:tracePt t="68696" x="2070100" y="4343400"/>
          <p14:tracePt t="68713" x="1998663" y="4343400"/>
          <p14:tracePt t="68729" x="1965325" y="4343400"/>
          <p14:tracePt t="68764" x="1958975" y="4343400"/>
          <p14:tracePt t="68804" x="1958975" y="4337050"/>
          <p14:tracePt t="68828" x="1965325" y="4330700"/>
          <p14:tracePt t="68844" x="1973263" y="4324350"/>
          <p14:tracePt t="68852" x="2005013" y="4310063"/>
          <p14:tracePt t="68868" x="2017713" y="4297363"/>
          <p14:tracePt t="68879" x="2044700" y="4278313"/>
          <p14:tracePt t="68884" x="2103438" y="4219575"/>
          <p14:tracePt t="68899" x="2149475" y="4206875"/>
          <p14:tracePt t="68913" x="2168525" y="4198938"/>
          <p14:tracePt t="68929" x="2174875" y="4192588"/>
          <p14:tracePt t="69532" x="2181225" y="4198938"/>
          <p14:tracePt t="69540" x="2181225" y="4206875"/>
          <p14:tracePt t="69548" x="2181225" y="4213225"/>
          <p14:tracePt t="69556" x="2181225" y="4225925"/>
          <p14:tracePt t="69562" x="2181225" y="4238625"/>
          <p14:tracePt t="69579" x="2187575" y="4244975"/>
          <p14:tracePt t="69596" x="2187575" y="4251325"/>
          <p14:tracePt t="72444" x="2193925" y="4251325"/>
          <p14:tracePt t="72452" x="2214563" y="4259263"/>
          <p14:tracePt t="72460" x="2246313" y="4271963"/>
          <p14:tracePt t="72464" x="2351088" y="4291013"/>
          <p14:tracePt t="72478" x="2443163" y="4337050"/>
          <p14:tracePt t="72494" x="2560638" y="4402138"/>
          <p14:tracePt t="72511" x="2678113" y="4467225"/>
          <p14:tracePt t="72528" x="2782888" y="4519613"/>
          <p14:tracePt t="72544" x="2887663" y="4591050"/>
          <p14:tracePt t="72561" x="2946400" y="4618038"/>
          <p14:tracePt t="72578" x="2990850" y="4656138"/>
          <p14:tracePt t="72594" x="3036888" y="4683125"/>
          <p14:tracePt t="72611" x="3135313" y="4748213"/>
          <p14:tracePt t="72628" x="3187700" y="4787900"/>
          <p14:tracePt t="72644" x="3246438" y="4800600"/>
          <p14:tracePt t="72661" x="3324225" y="4826000"/>
          <p14:tracePt t="72678" x="3454400" y="4872038"/>
          <p14:tracePt t="72694" x="3579813" y="4911725"/>
          <p14:tracePt t="72711" x="3703638" y="4957763"/>
          <p14:tracePt t="72728" x="3775075" y="4995863"/>
          <p14:tracePt t="72744" x="3827463" y="5010150"/>
          <p14:tracePt t="72761" x="3860800" y="5022850"/>
          <p14:tracePt t="72778" x="3905250" y="5022850"/>
          <p14:tracePt t="72794" x="3957638" y="5022850"/>
          <p14:tracePt t="72811" x="4062413" y="4989513"/>
          <p14:tracePt t="72828" x="4133850" y="4930775"/>
          <p14:tracePt t="73012" x="4121150" y="4924425"/>
          <p14:tracePt t="73020" x="4102100" y="4911725"/>
          <p14:tracePt t="73031" x="4089400" y="4911725"/>
          <p14:tracePt t="73031" x="4075113" y="4905375"/>
          <p14:tracePt t="73044" x="4068763" y="4905375"/>
          <p14:tracePt t="73061" x="4068763" y="4899025"/>
          <p14:tracePt t="73077" x="4062413" y="4899025"/>
          <p14:tracePt t="73094" x="4056063" y="4899025"/>
          <p14:tracePt t="73111" x="4056063" y="4892675"/>
          <p14:tracePt t="73127" x="4049713" y="4892675"/>
          <p14:tracePt t="73180" x="4043363" y="4892675"/>
          <p14:tracePt t="73188" x="4037013" y="4892675"/>
          <p14:tracePt t="73189" x="4030663" y="4892675"/>
          <p14:tracePt t="73198" x="4016375" y="4892675"/>
          <p14:tracePt t="73211" x="3978275" y="4892675"/>
          <p14:tracePt t="73227" x="3911600" y="4930775"/>
          <p14:tracePt t="73244" x="3814763" y="4976813"/>
          <p14:tracePt t="73261" x="3729038" y="5003800"/>
          <p14:tracePt t="73277" x="3598863" y="5035550"/>
          <p14:tracePt t="73294" x="3475038" y="5075238"/>
          <p14:tracePt t="73311" x="3336925" y="5094288"/>
          <p14:tracePt t="73328" x="3160713" y="5146675"/>
          <p14:tracePt t="73344" x="3011488" y="5192713"/>
          <p14:tracePt t="73361" x="2801938" y="5199063"/>
          <p14:tracePt t="73377" x="2613025" y="5205413"/>
          <p14:tracePt t="73394" x="2319338" y="5211763"/>
          <p14:tracePt t="73411" x="1985963" y="5211763"/>
          <p14:tracePt t="73427" x="1677988" y="5232400"/>
          <p14:tracePt t="73444" x="1508125" y="5238750"/>
          <p14:tracePt t="73461" x="1443038" y="5245100"/>
          <p14:tracePt t="73477" x="1365250" y="5245100"/>
          <p14:tracePt t="73494" x="1325563" y="5245100"/>
          <p14:tracePt t="73511" x="1306513" y="5245100"/>
          <p14:tracePt t="73527" x="1300163" y="5245100"/>
          <p14:tracePt t="73544" x="1293813" y="5251450"/>
          <p14:tracePt t="73580" x="1287463" y="5251450"/>
          <p14:tracePt t="73594" x="1287463" y="5257800"/>
          <p14:tracePt t="73594" x="1279525" y="5257800"/>
          <p14:tracePt t="73628" x="1273175" y="5257800"/>
          <p14:tracePt t="73660" x="1266825" y="5257800"/>
          <p14:tracePt t="73668" x="1266825" y="5245100"/>
          <p14:tracePt t="73676" x="1254125" y="5245100"/>
          <p14:tracePt t="73676" x="1254125" y="5238750"/>
          <p14:tracePt t="73684" x="1247775" y="5232400"/>
          <p14:tracePt t="73694" x="1235075" y="5186363"/>
          <p14:tracePt t="73711" x="1241425" y="5159375"/>
          <p14:tracePt t="73972" x="1235075" y="5159375"/>
          <p14:tracePt t="73980" x="1227138" y="5159375"/>
          <p14:tracePt t="73982" x="1214438" y="5159375"/>
          <p14:tracePt t="73994" x="1176338" y="5159375"/>
          <p14:tracePt t="74011" x="1136650" y="5153025"/>
          <p14:tracePt t="74027" x="1130300" y="5153025"/>
          <p14:tracePt t="74044" x="1117600" y="5153025"/>
          <p14:tracePt t="74060" x="1109663" y="5153025"/>
          <p14:tracePt t="74077" x="1103313" y="5153025"/>
          <p14:tracePt t="74094" x="1090613" y="5153025"/>
          <p14:tracePt t="74110" x="1077913" y="5153025"/>
          <p14:tracePt t="74127" x="1071563" y="5153025"/>
          <p14:tracePt t="74144" x="1065213" y="5153025"/>
          <p14:tracePt t="74180" x="1065213" y="5146675"/>
          <p14:tracePt t="74196" x="1058863" y="5146675"/>
          <p14:tracePt t="74203" x="1058863" y="5140325"/>
          <p14:tracePt t="74212" x="1050925" y="5133975"/>
          <p14:tracePt t="74227" x="1044575" y="5133975"/>
          <p14:tracePt t="74244" x="1044575" y="5127625"/>
          <p14:tracePt t="74260" x="1038225" y="5121275"/>
          <p14:tracePt t="74277" x="1031875" y="5113338"/>
          <p14:tracePt t="74294" x="1025525" y="5113338"/>
          <p14:tracePt t="74310" x="1019175" y="5100638"/>
          <p14:tracePt t="74328" x="1006475" y="5094288"/>
          <p14:tracePt t="74619" x="1012825" y="5094288"/>
          <p14:tracePt t="74635" x="1019175" y="5094288"/>
          <p14:tracePt t="74641" x="1025525" y="5094288"/>
          <p14:tracePt t="74650" x="1044575" y="5094288"/>
          <p14:tracePt t="74660" x="1077913" y="5100638"/>
          <p14:tracePt t="74677" x="1117600" y="5100638"/>
          <p14:tracePt t="74693" x="1149350" y="5100638"/>
          <p14:tracePt t="74710" x="1189038" y="5100638"/>
          <p14:tracePt t="74727" x="1227138" y="5106988"/>
          <p14:tracePt t="74744" x="1254125" y="5113338"/>
          <p14:tracePt t="74760" x="1300163" y="5121275"/>
          <p14:tracePt t="74777" x="1358900" y="5121275"/>
          <p14:tracePt t="74793" x="1404938" y="5127625"/>
          <p14:tracePt t="74811" x="1455738" y="5127625"/>
          <p14:tracePt t="74827" x="1547813" y="5127625"/>
          <p14:tracePt t="74844" x="1606550" y="5127625"/>
          <p14:tracePt t="74861" x="1677988" y="5133975"/>
          <p14:tracePt t="74877" x="1751013" y="5133975"/>
          <p14:tracePt t="74893" x="1822450" y="5133975"/>
          <p14:tracePt t="74910" x="1874838" y="5133975"/>
          <p14:tracePt t="74927" x="1946275" y="5133975"/>
          <p14:tracePt t="74943" x="2005013" y="5133975"/>
          <p14:tracePt t="74960" x="2076450" y="5133975"/>
          <p14:tracePt t="74977" x="2155825" y="5133975"/>
          <p14:tracePt t="74993" x="2227263" y="5133975"/>
          <p14:tracePt t="75010" x="2305050" y="5133975"/>
          <p14:tracePt t="75027" x="2370138" y="5133975"/>
          <p14:tracePt t="75043" x="2455863" y="5133975"/>
          <p14:tracePt t="75060" x="2508250" y="5133975"/>
          <p14:tracePt t="75077" x="2547938" y="5133975"/>
          <p14:tracePt t="75093" x="2579688" y="5133975"/>
          <p14:tracePt t="75110" x="2619375" y="5133975"/>
          <p14:tracePt t="75127" x="2638425" y="5121275"/>
          <p14:tracePt t="75143" x="2665413" y="5113338"/>
          <p14:tracePt t="75160" x="2684463" y="5100638"/>
          <p14:tracePt t="75177" x="2703513" y="5094288"/>
          <p14:tracePt t="75193" x="2717800" y="5087938"/>
          <p14:tracePt t="75210" x="2730500" y="5081588"/>
          <p14:tracePt t="75260" x="2730500" y="5075238"/>
          <p14:tracePt t="75283" x="2724150" y="5075238"/>
          <p14:tracePt t="75291" x="2717800" y="5075238"/>
          <p14:tracePt t="75315" x="2709863" y="5075238"/>
          <p14:tracePt t="75323" x="2703513" y="5075238"/>
          <p14:tracePt t="75343" x="2697163" y="5081588"/>
          <p14:tracePt t="75344" x="2678113" y="5081588"/>
          <p14:tracePt t="75360" x="2665413" y="5094288"/>
          <p14:tracePt t="75377" x="2632075" y="5094288"/>
          <p14:tracePt t="75393" x="2592388" y="5094288"/>
          <p14:tracePt t="75410" x="2540000" y="5100638"/>
          <p14:tracePt t="75427" x="2462213" y="5100638"/>
          <p14:tracePt t="75443" x="2344738" y="5113338"/>
          <p14:tracePt t="75460" x="2246313" y="5121275"/>
          <p14:tracePt t="75477" x="2141538" y="5133975"/>
          <p14:tracePt t="75493" x="2051050" y="5140325"/>
          <p14:tracePt t="75510" x="1973263" y="5140325"/>
          <p14:tracePt t="75526" x="1893888" y="5140325"/>
          <p14:tracePt t="75543" x="1822450" y="5140325"/>
          <p14:tracePt t="75560" x="1757363" y="5140325"/>
          <p14:tracePt t="75577" x="1677988" y="5140325"/>
          <p14:tracePt t="75593" x="1600200" y="5140325"/>
          <p14:tracePt t="75610" x="1522413" y="5140325"/>
          <p14:tracePt t="75626" x="1430338" y="5140325"/>
          <p14:tracePt t="75643" x="1331913" y="5140325"/>
          <p14:tracePt t="75660" x="1266825" y="5140325"/>
          <p14:tracePt t="75677" x="1208088" y="5133975"/>
          <p14:tracePt t="75693" x="1176338" y="5133975"/>
          <p14:tracePt t="75710" x="1136650" y="5133975"/>
          <p14:tracePt t="75726" x="1109663" y="5127625"/>
          <p14:tracePt t="75743" x="1071563" y="5113338"/>
          <p14:tracePt t="75760" x="1038225" y="5106988"/>
          <p14:tracePt t="75776" x="998538" y="5094288"/>
          <p14:tracePt t="75793" x="966788" y="5081588"/>
          <p14:tracePt t="75810" x="933450" y="5075238"/>
          <p14:tracePt t="75826" x="914400" y="5075238"/>
          <p14:tracePt t="75843" x="908050" y="5075238"/>
          <p14:tracePt t="75939" x="914400" y="5075238"/>
          <p14:tracePt t="75947" x="920750" y="5075238"/>
          <p14:tracePt t="75955" x="927100" y="5075238"/>
          <p14:tracePt t="75961" x="954088" y="5075238"/>
          <p14:tracePt t="75976" x="1025525" y="5075238"/>
          <p14:tracePt t="75993" x="1096963" y="5075238"/>
          <p14:tracePt t="76010" x="1176338" y="5075238"/>
          <p14:tracePt t="76026" x="1247775" y="5075238"/>
          <p14:tracePt t="76043" x="1352550" y="5075238"/>
          <p14:tracePt t="76060" x="1417638" y="5075238"/>
          <p14:tracePt t="76076" x="1489075" y="5075238"/>
          <p14:tracePt t="76093" x="1574800" y="5075238"/>
          <p14:tracePt t="76110" x="1658938" y="5075238"/>
          <p14:tracePt t="76126" x="1744663" y="5075238"/>
          <p14:tracePt t="76143" x="1803400" y="5075238"/>
          <p14:tracePt t="76160" x="1854200" y="5075238"/>
          <p14:tracePt t="76176" x="1900238" y="5075238"/>
          <p14:tracePt t="76193" x="1965325" y="5075238"/>
          <p14:tracePt t="76210" x="2017713" y="5075238"/>
          <p14:tracePt t="76226" x="2082800" y="5075238"/>
          <p14:tracePt t="76243" x="2187575" y="5075238"/>
          <p14:tracePt t="76260" x="2239963" y="5075238"/>
          <p14:tracePt t="76276" x="2292350" y="5075238"/>
          <p14:tracePt t="76293" x="2319338" y="5075238"/>
          <p14:tracePt t="76310" x="2338388" y="5075238"/>
          <p14:tracePt t="76326" x="2344738" y="5075238"/>
          <p14:tracePt t="76343" x="2351088" y="5075238"/>
          <p14:tracePt t="76360" x="2370138" y="5075238"/>
          <p14:tracePt t="76376" x="2390775" y="5075238"/>
          <p14:tracePt t="76393" x="2422525" y="5075238"/>
          <p14:tracePt t="76409" x="2455863" y="5075238"/>
          <p14:tracePt t="76426" x="2489200" y="5075238"/>
          <p14:tracePt t="76443" x="2508250" y="5075238"/>
          <p14:tracePt t="76460" x="2514600" y="5075238"/>
          <p14:tracePt t="76963" x="2520950" y="5081588"/>
          <p14:tracePt t="76971" x="2533650" y="5087938"/>
          <p14:tracePt t="76979" x="2540000" y="5087938"/>
          <p14:tracePt t="76993" x="2560638" y="5087938"/>
          <p14:tracePt t="76994" x="2592388" y="5100638"/>
          <p14:tracePt t="77009" x="2619375" y="5113338"/>
          <p14:tracePt t="77026" x="2644775" y="5127625"/>
          <p14:tracePt t="77043" x="2665413" y="5133975"/>
          <p14:tracePt t="77059" x="2678113" y="5133975"/>
          <p14:tracePt t="77076" x="2690813" y="5133975"/>
          <p14:tracePt t="77093" x="2703513" y="5133975"/>
          <p14:tracePt t="77109" x="2709863" y="5127625"/>
          <p14:tracePt t="77126" x="2724150" y="5127625"/>
          <p14:tracePt t="77142" x="2736850" y="5127625"/>
          <p14:tracePt t="77159" x="2749550" y="5121275"/>
          <p14:tracePt t="77176" x="2762250" y="5113338"/>
          <p14:tracePt t="77193" x="2782888" y="5106988"/>
          <p14:tracePt t="77209" x="2795588" y="5094288"/>
          <p14:tracePt t="77226" x="2814638" y="5094288"/>
          <p14:tracePt t="77242" x="2820988" y="5087938"/>
          <p14:tracePt t="77259" x="2827338" y="5075238"/>
          <p14:tracePt t="77276" x="2841625" y="5068888"/>
          <p14:tracePt t="77292" x="2841625" y="5054600"/>
          <p14:tracePt t="77309" x="2847975" y="5035550"/>
          <p14:tracePt t="77326" x="2854325" y="5035550"/>
          <p14:tracePt t="79747" x="2854325" y="5041900"/>
          <p14:tracePt t="79755" x="2847975" y="5054600"/>
          <p14:tracePt t="79763" x="2847975" y="5068888"/>
          <p14:tracePt t="79771" x="2847975" y="5087938"/>
          <p14:tracePt t="79779" x="2835275" y="5133975"/>
          <p14:tracePt t="79792" x="2835275" y="5173663"/>
          <p14:tracePt t="79808" x="2835275" y="5192713"/>
          <p14:tracePt t="79825" x="2827338" y="5218113"/>
          <p14:tracePt t="79841" x="2827338" y="5257800"/>
          <p14:tracePt t="79858" x="2814638" y="5283200"/>
          <p14:tracePt t="79875" x="2827338" y="5297488"/>
          <p14:tracePt t="79892" x="2847975" y="5291138"/>
          <p14:tracePt t="80171" x="2847975" y="5283200"/>
          <p14:tracePt t="80179" x="2841625" y="5283200"/>
          <p14:tracePt t="80191" x="2835275" y="5283200"/>
          <p14:tracePt t="80192" x="2795588" y="5276850"/>
          <p14:tracePt t="80208" x="2724150" y="5270500"/>
          <p14:tracePt t="80225" x="2598738" y="5224463"/>
          <p14:tracePt t="80241" x="2501900" y="5186363"/>
          <p14:tracePt t="80258" x="2416175" y="5127625"/>
          <p14:tracePt t="80275" x="2292350" y="5081588"/>
          <p14:tracePt t="80291" x="2220913" y="5062538"/>
          <p14:tracePt t="80308" x="2128838" y="5035550"/>
          <p14:tracePt t="80325" x="2024063" y="5022850"/>
          <p14:tracePt t="80341" x="1939925" y="5010150"/>
          <p14:tracePt t="80358" x="1847850" y="5010150"/>
          <p14:tracePt t="80375" x="1763713" y="5029200"/>
          <p14:tracePt t="80391" x="1671638" y="5081588"/>
          <p14:tracePt t="80408" x="1547813" y="5153025"/>
          <p14:tracePt t="80425" x="1443038" y="5218113"/>
          <p14:tracePt t="80441" x="1352550" y="5270500"/>
          <p14:tracePt t="80458" x="1293813" y="5335588"/>
          <p14:tracePt t="80475" x="1254125" y="5427663"/>
          <p14:tracePt t="80491" x="1235075" y="5486400"/>
          <p14:tracePt t="80508" x="1235075" y="5532438"/>
          <p14:tracePt t="80525" x="1247775" y="5584825"/>
          <p14:tracePt t="80541" x="1260475" y="5616575"/>
          <p14:tracePt t="80558" x="1266825" y="5622925"/>
          <p14:tracePt t="80643" x="1260475" y="5622925"/>
          <p14:tracePt t="82915" x="1260475" y="5630863"/>
          <p14:tracePt t="82947" x="1260475" y="5637213"/>
          <p14:tracePt t="82955" x="1266825" y="5649913"/>
          <p14:tracePt t="82959" x="1273175" y="5662613"/>
          <p14:tracePt t="82974" x="1300163" y="5689600"/>
          <p14:tracePt t="82990" x="1319213" y="5702300"/>
          <p14:tracePt t="83027" x="1319213" y="5708650"/>
          <p14:tracePt t="83051" x="1325563" y="5708650"/>
          <p14:tracePt t="83107" x="1331913" y="5708650"/>
          <p14:tracePt t="83115" x="1331913" y="5715000"/>
          <p14:tracePt t="83139" x="1331913" y="5721350"/>
          <p14:tracePt t="83155" x="1331913" y="5727700"/>
          <p14:tracePt t="83179" x="1331913" y="5734050"/>
          <p14:tracePt t="83187" x="1331913" y="5740400"/>
          <p14:tracePt t="83193" x="1319213" y="5754688"/>
          <p14:tracePt t="83207" x="1300163" y="5761038"/>
          <p14:tracePt t="83224" x="1260475" y="5761038"/>
          <p14:tracePt t="83240" x="1189038" y="5767388"/>
          <p14:tracePt t="83257" x="1109663" y="5767388"/>
          <p14:tracePt t="83274" x="1025525" y="5773738"/>
          <p14:tracePt t="83290" x="939800" y="5773738"/>
          <p14:tracePt t="83307" x="868363" y="5780088"/>
          <p14:tracePt t="83323" x="862013" y="5780088"/>
          <p14:tracePt t="83659" x="868363" y="5780088"/>
          <p14:tracePt t="83667" x="881063" y="5780088"/>
          <p14:tracePt t="83675" x="889000" y="5786438"/>
          <p14:tracePt t="83683" x="901700" y="5792788"/>
          <p14:tracePt t="83690" x="927100" y="5799138"/>
          <p14:tracePt t="83707" x="1084263" y="5838825"/>
          <p14:tracePt t="83723" x="1189038" y="5851525"/>
          <p14:tracePt t="83740" x="1266825" y="5872163"/>
          <p14:tracePt t="83757" x="1338263" y="5884863"/>
          <p14:tracePt t="83773" x="1390650" y="5891213"/>
          <p14:tracePt t="83790" x="1404938" y="5897563"/>
          <p14:tracePt t="83835" x="1411288" y="5897563"/>
          <p14:tracePt t="84059" x="1417638" y="5897563"/>
          <p14:tracePt t="84067" x="1430338" y="5903913"/>
          <p14:tracePt t="84075" x="1436688" y="5897563"/>
          <p14:tracePt t="84079" x="1443038" y="5891213"/>
          <p14:tracePt t="84090" x="1470025" y="5884863"/>
          <p14:tracePt t="84106" x="1508125" y="5865813"/>
          <p14:tracePt t="84123" x="1535113" y="5845175"/>
          <p14:tracePt t="84140" x="1547813" y="5832475"/>
          <p14:tracePt t="84443" x="1541463" y="5832475"/>
          <p14:tracePt t="84451" x="1528763" y="5832475"/>
          <p14:tracePt t="84461" x="1522413" y="5832475"/>
          <p14:tracePt t="84474" x="1516063" y="5838825"/>
          <p14:tracePt t="84478" x="1501775" y="5838825"/>
          <p14:tracePt t="84531" x="1495425" y="5838825"/>
          <p14:tracePt t="84539" x="1489075" y="5838825"/>
          <p14:tracePt t="84579" x="1482725" y="5838825"/>
          <p14:tracePt t="84611" x="1476375" y="5838825"/>
          <p14:tracePt t="84787" x="1476375" y="5845175"/>
          <p14:tracePt t="84803" x="1482725" y="5845175"/>
          <p14:tracePt t="84811" x="1489075" y="5845175"/>
          <p14:tracePt t="84827" x="1501775" y="5845175"/>
          <p14:tracePt t="84840" x="1508125" y="5851525"/>
          <p14:tracePt t="84840" x="1522413" y="5851525"/>
          <p14:tracePt t="84856" x="1535113" y="5851525"/>
          <p14:tracePt t="84873" x="1547813" y="5859463"/>
          <p14:tracePt t="84890" x="1560513" y="5865813"/>
          <p14:tracePt t="84906" x="1593850" y="5865813"/>
          <p14:tracePt t="84923" x="1606550" y="5865813"/>
          <p14:tracePt t="84940" x="1612900" y="5872163"/>
          <p14:tracePt t="84979" x="1619250" y="5872163"/>
          <p14:tracePt t="84995" x="1625600" y="5872163"/>
          <p14:tracePt t="85011" x="1633538" y="5872163"/>
          <p14:tracePt t="85340" x="1625600" y="5872163"/>
          <p14:tracePt t="85348" x="1619250" y="5872163"/>
          <p14:tracePt t="85356" x="1612900" y="5872163"/>
          <p14:tracePt t="85364" x="1593850" y="5872163"/>
          <p14:tracePt t="85374" x="1587500" y="5872163"/>
          <p14:tracePt t="85390" x="1581150" y="5872163"/>
          <p14:tracePt t="85407" x="1574800" y="5872163"/>
          <p14:tracePt t="85452" x="1566863" y="5872163"/>
          <p14:tracePt t="85852" x="1574800" y="5872163"/>
          <p14:tracePt t="85868" x="1581150" y="5872163"/>
          <p14:tracePt t="85876" x="1593850" y="5872163"/>
          <p14:tracePt t="85884" x="1606550" y="5872163"/>
          <p14:tracePt t="85892" x="1652588" y="5872163"/>
          <p14:tracePt t="85907" x="1717675" y="5878513"/>
          <p14:tracePt t="85923" x="1828800" y="5884863"/>
          <p14:tracePt t="85940" x="1906588" y="5884863"/>
          <p14:tracePt t="85957" x="1998663" y="5897563"/>
          <p14:tracePt t="85973" x="2063750" y="5897563"/>
          <p14:tracePt t="85990" x="2116138" y="5903913"/>
          <p14:tracePt t="86007" x="2201863" y="5903913"/>
          <p14:tracePt t="86023" x="2292350" y="5903913"/>
          <p14:tracePt t="86040" x="2390775" y="5910263"/>
          <p14:tracePt t="86057" x="2508250" y="5910263"/>
          <p14:tracePt t="86073" x="2632075" y="5910263"/>
          <p14:tracePt t="86090" x="2730500" y="5918200"/>
          <p14:tracePt t="86107" x="2808288" y="5918200"/>
          <p14:tracePt t="86123" x="2900363" y="5918200"/>
          <p14:tracePt t="86140" x="2932113" y="5918200"/>
          <p14:tracePt t="86157" x="2959100" y="5918200"/>
          <p14:tracePt t="86173" x="2965450" y="5918200"/>
          <p14:tracePt t="86340" x="2959100" y="5918200"/>
          <p14:tracePt t="86348" x="2952750" y="5918200"/>
          <p14:tracePt t="86356" x="2946400" y="5918200"/>
          <p14:tracePt t="86373" x="2925763" y="5918200"/>
          <p14:tracePt t="86373" x="2900363" y="5918200"/>
          <p14:tracePt t="86390" x="2873375" y="5918200"/>
          <p14:tracePt t="86407" x="2847975" y="5918200"/>
          <p14:tracePt t="86423" x="2820988" y="5918200"/>
          <p14:tracePt t="86440" x="2808288" y="5918200"/>
          <p14:tracePt t="86457" x="2795588" y="5918200"/>
          <p14:tracePt t="86473" x="2789238" y="5918200"/>
          <p14:tracePt t="86572" x="2795588" y="5924550"/>
          <p14:tracePt t="86580" x="2808288" y="5924550"/>
          <p14:tracePt t="86590" x="2835275" y="5930900"/>
          <p14:tracePt t="86590" x="2919413" y="5943600"/>
          <p14:tracePt t="86606" x="3024188" y="5949950"/>
          <p14:tracePt t="86623" x="3148013" y="5956300"/>
          <p14:tracePt t="86640" x="3292475" y="5969000"/>
          <p14:tracePt t="86656" x="3435350" y="5976938"/>
          <p14:tracePt t="86673" x="3552825" y="5976938"/>
          <p14:tracePt t="86690" x="3651250" y="5976938"/>
          <p14:tracePt t="86706" x="3741738" y="5976938"/>
          <p14:tracePt t="86723" x="3827463" y="5976938"/>
          <p14:tracePt t="86740" x="3938588" y="5969000"/>
          <p14:tracePt t="86756" x="4003675" y="5969000"/>
          <p14:tracePt t="86773" x="4095750" y="5969000"/>
          <p14:tracePt t="86790" x="4179888" y="5962650"/>
          <p14:tracePt t="86806" x="4259263" y="5949950"/>
          <p14:tracePt t="86823" x="4324350" y="5937250"/>
          <p14:tracePt t="86840" x="4349750" y="5910263"/>
          <p14:tracePt t="86857" x="4376738" y="5884863"/>
          <p14:tracePt t="86873" x="4402138" y="5865813"/>
          <p14:tracePt t="86890" x="4421188" y="5826125"/>
          <p14:tracePt t="86906" x="4441825" y="5799138"/>
          <p14:tracePt t="86923" x="4454525" y="5767388"/>
          <p14:tracePt t="86940" x="4460875" y="5721350"/>
          <p14:tracePt t="86956" x="4460875" y="5681663"/>
          <p14:tracePt t="86973" x="4448175" y="5649913"/>
          <p14:tracePt t="86990" x="4435475" y="5637213"/>
          <p14:tracePt t="87006" x="4421188" y="5597525"/>
          <p14:tracePt t="87023" x="4395788" y="5570538"/>
          <p14:tracePt t="87040" x="4362450" y="5551488"/>
          <p14:tracePt t="87056" x="4324350" y="5526088"/>
          <p14:tracePt t="87073" x="4284663" y="5499100"/>
          <p14:tracePt t="87090" x="4225925" y="5486400"/>
          <p14:tracePt t="87106" x="4148138" y="5461000"/>
          <p14:tracePt t="87123" x="4056063" y="5440363"/>
          <p14:tracePt t="87140" x="3867150" y="5408613"/>
          <p14:tracePt t="87156" x="3756025" y="5387975"/>
          <p14:tracePt t="87173" x="3663950" y="5381625"/>
          <p14:tracePt t="87190" x="3559175" y="5381625"/>
          <p14:tracePt t="87206" x="3468688" y="5381625"/>
          <p14:tracePt t="87223" x="3389313" y="5381625"/>
          <p14:tracePt t="87240" x="3317875" y="5381625"/>
          <p14:tracePt t="87256" x="3252788" y="5381625"/>
          <p14:tracePt t="87273" x="3181350" y="5381625"/>
          <p14:tracePt t="87290" x="3116263" y="5381625"/>
          <p14:tracePt t="87306" x="3043238" y="5381625"/>
          <p14:tracePt t="87323" x="2997200" y="5402263"/>
          <p14:tracePt t="87340" x="2913063" y="5421313"/>
          <p14:tracePt t="87356" x="2867025" y="5421313"/>
          <p14:tracePt t="87373" x="2827338" y="5446713"/>
          <p14:tracePt t="87389" x="2789238" y="5473700"/>
          <p14:tracePt t="87406" x="2743200" y="5505450"/>
          <p14:tracePt t="87423" x="2709863" y="5538788"/>
          <p14:tracePt t="87439" x="2690813" y="5564188"/>
          <p14:tracePt t="87456" x="2671763" y="5591175"/>
          <p14:tracePt t="87473" x="2644775" y="5616575"/>
          <p14:tracePt t="87489" x="2632075" y="5643563"/>
          <p14:tracePt t="87506" x="2625725" y="5662613"/>
          <p14:tracePt t="87523" x="2606675" y="5681663"/>
          <p14:tracePt t="87539" x="2606675" y="5721350"/>
          <p14:tracePt t="87556" x="2606675" y="5740400"/>
          <p14:tracePt t="87573" x="2606675" y="5773738"/>
          <p14:tracePt t="87589" x="2606675" y="5807075"/>
          <p14:tracePt t="87606" x="2625725" y="5832475"/>
          <p14:tracePt t="87623" x="2644775" y="5851525"/>
          <p14:tracePt t="87639" x="2665413" y="5865813"/>
          <p14:tracePt t="87656" x="2684463" y="5872163"/>
          <p14:tracePt t="87673" x="2709863" y="5891213"/>
          <p14:tracePt t="87689" x="2743200" y="5897563"/>
          <p14:tracePt t="87706" x="2776538" y="5910263"/>
          <p14:tracePt t="87723" x="2795588" y="5910263"/>
          <p14:tracePt t="87739" x="2835275" y="5930900"/>
          <p14:tracePt t="87756" x="2860675" y="5930900"/>
          <p14:tracePt t="87773" x="2900363" y="5930900"/>
          <p14:tracePt t="87789" x="2959100" y="5937250"/>
          <p14:tracePt t="87806" x="3030538" y="5943600"/>
          <p14:tracePt t="87823" x="3135313" y="5956300"/>
          <p14:tracePt t="87839" x="3219450" y="5956300"/>
          <p14:tracePt t="87856" x="3305175" y="5962650"/>
          <p14:tracePt t="87873" x="3376613" y="5962650"/>
          <p14:tracePt t="87889" x="3409950" y="5962650"/>
          <p14:tracePt t="87906" x="3422650" y="5962650"/>
          <p14:tracePt t="88956" x="3435350" y="5962650"/>
          <p14:tracePt t="88967" x="3454400" y="5969000"/>
          <p14:tracePt t="88972" x="3487738" y="5976938"/>
          <p14:tracePt t="88973" x="3527425" y="5983288"/>
          <p14:tracePt t="88989" x="3573463" y="5983288"/>
          <p14:tracePt t="89006" x="3657600" y="6002338"/>
          <p14:tracePt t="89022" x="3729038" y="6008688"/>
          <p14:tracePt t="89039" x="3781425" y="6008688"/>
          <p14:tracePt t="89055" x="3846513" y="6008688"/>
          <p14:tracePt t="89072" x="3911600" y="6008688"/>
          <p14:tracePt t="89089" x="3984625" y="6008688"/>
          <p14:tracePt t="89106" x="4075113" y="6008688"/>
          <p14:tracePt t="89122" x="4154488" y="6008688"/>
          <p14:tracePt t="89139" x="4225925" y="6002338"/>
          <p14:tracePt t="89155" x="4303713" y="5983288"/>
          <p14:tracePt t="89172" x="4330700" y="5969000"/>
          <p14:tracePt t="89189" x="4343400" y="5949950"/>
          <p14:tracePt t="89205" x="4356100" y="5930900"/>
          <p14:tracePt t="89222" x="4368800" y="5918200"/>
          <p14:tracePt t="89239" x="4383088" y="5891213"/>
          <p14:tracePt t="89255" x="4383088" y="5872163"/>
          <p14:tracePt t="89272" x="4376738" y="5851525"/>
          <p14:tracePt t="89289" x="4362450" y="5826125"/>
          <p14:tracePt t="89305" x="4337050" y="5807075"/>
          <p14:tracePt t="89322" x="4284663" y="5792788"/>
          <p14:tracePt t="89339" x="4225925" y="5761038"/>
          <p14:tracePt t="89355" x="4108450" y="5708650"/>
          <p14:tracePt t="89372" x="3963988" y="5675313"/>
          <p14:tracePt t="89389" x="3787775" y="5662613"/>
          <p14:tracePt t="89405" x="3605213" y="5662613"/>
          <p14:tracePt t="89422" x="3448050" y="5662613"/>
          <p14:tracePt t="89439" x="3271838" y="5662613"/>
          <p14:tracePt t="89455" x="3122613" y="5662613"/>
          <p14:tracePt t="89472" x="2959100" y="5662613"/>
          <p14:tracePt t="89489" x="2801938" y="5662613"/>
          <p14:tracePt t="89505" x="2678113" y="5662613"/>
          <p14:tracePt t="89522" x="2566988" y="5662613"/>
          <p14:tracePt t="89539" x="2455863" y="5662613"/>
          <p14:tracePt t="89555" x="2286000" y="5662613"/>
          <p14:tracePt t="89572" x="2193925" y="5662613"/>
          <p14:tracePt t="89589" x="2103438" y="5662613"/>
          <p14:tracePt t="89605" x="1998663" y="5662613"/>
          <p14:tracePt t="89622" x="1893888" y="5662613"/>
          <p14:tracePt t="89639" x="1782763" y="5662613"/>
          <p14:tracePt t="89655" x="1639888" y="5643563"/>
          <p14:tracePt t="89672" x="1528763" y="5637213"/>
          <p14:tracePt t="89688" x="1411288" y="5630863"/>
          <p14:tracePt t="89705" x="1312863" y="5630863"/>
          <p14:tracePt t="89722" x="1235075" y="5630863"/>
          <p14:tracePt t="89739" x="1162050" y="5630863"/>
          <p14:tracePt t="89755" x="1058863" y="5630863"/>
          <p14:tracePt t="89772" x="1012825" y="5630863"/>
          <p14:tracePt t="89789" x="966788" y="5630863"/>
          <p14:tracePt t="89805" x="914400" y="5630863"/>
          <p14:tracePt t="89822" x="874713" y="5630863"/>
          <p14:tracePt t="89838" x="830263" y="5630863"/>
          <p14:tracePt t="89855" x="790575" y="5630863"/>
          <p14:tracePt t="89872" x="738188" y="5630863"/>
          <p14:tracePt t="89889" x="692150" y="5630863"/>
          <p14:tracePt t="89905" x="660400" y="5643563"/>
          <p14:tracePt t="89922" x="646113" y="5656263"/>
          <p14:tracePt t="89938" x="627063" y="5681663"/>
          <p14:tracePt t="89955" x="614363" y="5715000"/>
          <p14:tracePt t="89972" x="614363" y="5740400"/>
          <p14:tracePt t="89988" x="627063" y="5767388"/>
          <p14:tracePt t="90005" x="646113" y="5792788"/>
          <p14:tracePt t="90022" x="698500" y="5826125"/>
          <p14:tracePt t="90038" x="769938" y="5845175"/>
          <p14:tracePt t="90055" x="901700" y="5878513"/>
          <p14:tracePt t="90072" x="1050925" y="5884863"/>
          <p14:tracePt t="90088" x="1227138" y="5884863"/>
          <p14:tracePt t="90105" x="1397000" y="5891213"/>
          <p14:tracePt t="90122" x="1581150" y="5903913"/>
          <p14:tracePt t="90138" x="1770063" y="5910263"/>
          <p14:tracePt t="90155" x="1992313" y="5918200"/>
          <p14:tracePt t="90172" x="2155825" y="5924550"/>
          <p14:tracePt t="90188" x="2338388" y="5924550"/>
          <p14:tracePt t="90205" x="2508250" y="5924550"/>
          <p14:tracePt t="90222" x="2690813" y="5924550"/>
          <p14:tracePt t="90238" x="2841625" y="5930900"/>
          <p14:tracePt t="90255" x="2990850" y="5930900"/>
          <p14:tracePt t="90272" x="3116263" y="5930900"/>
          <p14:tracePt t="90288" x="3194050" y="5930900"/>
          <p14:tracePt t="90305" x="3219450" y="5930900"/>
          <p14:tracePt t="90322" x="3233738" y="5930900"/>
          <p14:tracePt t="90724" x="3246438" y="5930900"/>
          <p14:tracePt t="90736" x="3259138" y="5930900"/>
          <p14:tracePt t="90740" x="3278188" y="5930900"/>
          <p14:tracePt t="90755" x="3292475" y="5937250"/>
          <p14:tracePt t="90755" x="3324225" y="5937250"/>
          <p14:tracePt t="90771" x="3376613" y="5937250"/>
          <p14:tracePt t="90788" x="3416300" y="5943600"/>
          <p14:tracePt t="90805" x="3454400" y="5943600"/>
          <p14:tracePt t="90822" x="3506788" y="5943600"/>
          <p14:tracePt t="90838" x="3552825" y="5943600"/>
          <p14:tracePt t="90855" x="3624263" y="5943600"/>
          <p14:tracePt t="90871" x="3697288" y="5943600"/>
          <p14:tracePt t="90888" x="3768725" y="5943600"/>
          <p14:tracePt t="90905" x="3840163" y="5943600"/>
          <p14:tracePt t="90921" x="3905250" y="5943600"/>
          <p14:tracePt t="90938" x="3990975" y="5937250"/>
          <p14:tracePt t="90955" x="4043363" y="5937250"/>
          <p14:tracePt t="90971" x="4102100" y="5937250"/>
          <p14:tracePt t="90988" x="4121150" y="5937250"/>
          <p14:tracePt t="91005" x="4133850" y="5937250"/>
          <p14:tracePt t="91021" x="4140200" y="5937250"/>
          <p14:tracePt t="91038" x="4148138" y="5930900"/>
          <p14:tracePt t="91156" x="4140200" y="5930900"/>
          <p14:tracePt t="91180" x="4133850" y="5930900"/>
          <p14:tracePt t="91220" x="4127500" y="5930900"/>
          <p14:tracePt t="91228" x="4102100" y="5937250"/>
          <p14:tracePt t="91244" x="4095750" y="5937250"/>
          <p14:tracePt t="91252" x="4068763" y="5937250"/>
          <p14:tracePt t="91260" x="4022725" y="5943600"/>
          <p14:tracePt t="91271" x="3978275" y="5943600"/>
          <p14:tracePt t="91288" x="3932238" y="5943600"/>
          <p14:tracePt t="91305" x="3898900" y="5943600"/>
          <p14:tracePt t="91321" x="3873500" y="5943600"/>
          <p14:tracePt t="91338" x="3852863" y="5949950"/>
          <p14:tracePt t="91444" x="3860800" y="5949950"/>
          <p14:tracePt t="91460" x="3867150" y="5949950"/>
          <p14:tracePt t="91468" x="3873500" y="5943600"/>
          <p14:tracePt t="91472" x="3879850" y="5943600"/>
          <p14:tracePt t="91612" x="3867150" y="5943600"/>
          <p14:tracePt t="91620" x="3852863" y="5943600"/>
          <p14:tracePt t="91628" x="3814763" y="5943600"/>
          <p14:tracePt t="91644" x="3794125" y="5943600"/>
          <p14:tracePt t="91654" x="3762375" y="5943600"/>
          <p14:tracePt t="91660" x="3676650" y="5943600"/>
          <p14:tracePt t="91671" x="3559175" y="5937250"/>
          <p14:tracePt t="91688" x="3448050" y="5937250"/>
          <p14:tracePt t="91704" x="3317875" y="5937250"/>
          <p14:tracePt t="91721" x="3194050" y="5937250"/>
          <p14:tracePt t="91738" x="3076575" y="5937250"/>
          <p14:tracePt t="91754" x="2925763" y="5937250"/>
          <p14:tracePt t="91771" x="2697163" y="5930900"/>
          <p14:tracePt t="91788" x="2579688" y="5930900"/>
          <p14:tracePt t="91804" x="2474913" y="5930900"/>
          <p14:tracePt t="91821" x="2370138" y="5924550"/>
          <p14:tracePt t="91838" x="2273300" y="5924550"/>
          <p14:tracePt t="91854" x="2174875" y="5924550"/>
          <p14:tracePt t="91871" x="2070100" y="5924550"/>
          <p14:tracePt t="91888" x="1985963" y="5924550"/>
          <p14:tracePt t="91905" x="1868488" y="5924550"/>
          <p14:tracePt t="91921" x="1770063" y="5924550"/>
          <p14:tracePt t="91938" x="1677988" y="5924550"/>
          <p14:tracePt t="91954" x="1581150" y="5918200"/>
          <p14:tracePt t="91971" x="1449388" y="5918200"/>
          <p14:tracePt t="91988" x="1377950" y="5918200"/>
          <p14:tracePt t="92004" x="1312863" y="5918200"/>
          <p14:tracePt t="92021" x="1260475" y="5918200"/>
          <p14:tracePt t="92038" x="1208088" y="5918200"/>
          <p14:tracePt t="92054" x="1162050" y="5918200"/>
          <p14:tracePt t="92071" x="1117600" y="5918200"/>
          <p14:tracePt t="92088" x="1090613" y="5918200"/>
          <p14:tracePt t="92104" x="1084263" y="5918200"/>
          <p14:tracePt t="92284" x="1096963" y="5918200"/>
          <p14:tracePt t="92291" x="1103313" y="5918200"/>
          <p14:tracePt t="92297" x="1117600" y="5918200"/>
          <p14:tracePt t="92304" x="1162050" y="5918200"/>
          <p14:tracePt t="92321" x="1208088" y="5918200"/>
          <p14:tracePt t="92338" x="1266825" y="5918200"/>
          <p14:tracePt t="92354" x="1338263" y="5918200"/>
          <p14:tracePt t="92371" x="1411288" y="5918200"/>
          <p14:tracePt t="92371" x="1443038" y="5918200"/>
          <p14:tracePt t="92388" x="1495425" y="5918200"/>
          <p14:tracePt t="92404" x="1560513" y="5918200"/>
          <p14:tracePt t="92421" x="1612900" y="5918200"/>
          <p14:tracePt t="92438" x="1658938" y="5918200"/>
          <p14:tracePt t="92454" x="1684338" y="5918200"/>
          <p14:tracePt t="92532" x="1677988" y="5918200"/>
          <p14:tracePt t="92539" x="1665288" y="5918200"/>
          <p14:tracePt t="92547" x="1652588" y="5918200"/>
          <p14:tracePt t="92555" x="1587500" y="5918200"/>
          <p14:tracePt t="92571" x="1501775" y="5918200"/>
          <p14:tracePt t="92587" x="1352550" y="5918200"/>
          <p14:tracePt t="92604" x="1254125" y="5918200"/>
          <p14:tracePt t="92621" x="1176338" y="5918200"/>
          <p14:tracePt t="92637" x="1130300" y="5910263"/>
          <p14:tracePt t="92654" x="1103313" y="5910263"/>
          <p14:tracePt t="92671" x="1090613" y="5910263"/>
          <p14:tracePt t="92687" x="1077913" y="5903913"/>
          <p14:tracePt t="92836" x="1084263" y="5903913"/>
          <p14:tracePt t="92843" x="1090613" y="5903913"/>
          <p14:tracePt t="92851" x="1096963" y="5903913"/>
          <p14:tracePt t="92858" x="1117600" y="5903913"/>
          <p14:tracePt t="92871" x="1123950" y="5903913"/>
          <p14:tracePt t="92887" x="1136650" y="5903913"/>
          <p14:tracePt t="92904" x="1143000" y="5903913"/>
          <p14:tracePt t="92955" x="1149350" y="5903913"/>
          <p14:tracePt t="92963" x="1155700" y="5903913"/>
          <p14:tracePt t="92971" x="1155700" y="5897563"/>
          <p14:tracePt t="92995" x="1149350" y="5891213"/>
          <p14:tracePt t="93003" x="1136650" y="5878513"/>
          <p14:tracePt t="93011" x="1084263" y="5845175"/>
          <p14:tracePt t="93023" x="1012825" y="5813425"/>
          <p14:tracePt t="93037" x="933450" y="5807075"/>
          <p14:tracePt t="93054" x="868363" y="5807075"/>
          <p14:tracePt t="93071" x="822325" y="5807075"/>
          <p14:tracePt t="93087" x="803275" y="5807075"/>
          <p14:tracePt t="93104" x="790575" y="5807075"/>
          <p14:tracePt t="93121" x="784225" y="5807075"/>
          <p14:tracePt t="93137" x="763588" y="5813425"/>
          <p14:tracePt t="93154" x="731838" y="5813425"/>
          <p14:tracePt t="93171" x="719138" y="5819775"/>
          <p14:tracePt t="93187" x="719138" y="5826125"/>
          <p14:tracePt t="93243" x="725488" y="5826125"/>
          <p14:tracePt t="93251" x="738188" y="5832475"/>
          <p14:tracePt t="93255" x="763588" y="5838825"/>
          <p14:tracePt t="93270" x="803275" y="5845175"/>
          <p14:tracePt t="93287" x="855663" y="5859463"/>
          <p14:tracePt t="93304" x="889000" y="5865813"/>
          <p14:tracePt t="93321" x="901700" y="5865813"/>
          <p14:tracePt t="93371" x="901700" y="5872163"/>
          <p14:tracePt t="93389" x="895350" y="5872163"/>
          <p14:tracePt t="93389" x="862013" y="5872163"/>
          <p14:tracePt t="93404" x="815975" y="5872163"/>
          <p14:tracePt t="93421" x="750888" y="5872163"/>
          <p14:tracePt t="93437" x="685800" y="5872163"/>
          <p14:tracePt t="93454" x="660400" y="5872163"/>
          <p14:tracePt t="93515" x="673100" y="5878513"/>
          <p14:tracePt t="93523" x="698500" y="5884863"/>
          <p14:tracePt t="93524" x="744538" y="5884863"/>
          <p14:tracePt t="93539" x="836613" y="5891213"/>
          <p14:tracePt t="93554" x="947738" y="5918200"/>
          <p14:tracePt t="93570" x="1117600" y="5937250"/>
          <p14:tracePt t="93587" x="1287463" y="5937250"/>
          <p14:tracePt t="93604" x="1325563" y="5937250"/>
          <p14:tracePt t="93620" x="1331913" y="5937250"/>
          <p14:tracePt t="93659" x="1325563" y="5937250"/>
          <p14:tracePt t="93667" x="1325563" y="5943600"/>
          <p14:tracePt t="93675" x="1306513" y="5943600"/>
          <p14:tracePt t="93687" x="1279525" y="5943600"/>
          <p14:tracePt t="93704" x="1235075" y="5937250"/>
          <p14:tracePt t="93720" x="1143000" y="5924550"/>
          <p14:tracePt t="93737" x="1044575" y="5924550"/>
          <p14:tracePt t="93754" x="1006475" y="5924550"/>
          <p14:tracePt t="93770" x="998538" y="5924550"/>
          <p14:tracePt t="93787" x="1006475" y="5924550"/>
          <p14:tracePt t="93804" x="1077913" y="5924550"/>
          <p14:tracePt t="93820" x="1176338" y="5924550"/>
          <p14:tracePt t="93837" x="1287463" y="5924550"/>
          <p14:tracePt t="93854" x="1390650" y="5924550"/>
          <p14:tracePt t="93870" x="1455738" y="5924550"/>
          <p14:tracePt t="93887" x="1470025" y="5924550"/>
          <p14:tracePt t="93939" x="1463675" y="5924550"/>
          <p14:tracePt t="93947" x="1455738" y="5924550"/>
          <p14:tracePt t="93970" x="1449388" y="5924550"/>
          <p14:tracePt t="93970" x="1449388" y="5918200"/>
          <p14:tracePt t="94027" x="1443038" y="5918200"/>
          <p14:tracePt t="94691" x="1443038" y="5910263"/>
          <p14:tracePt t="94699" x="1449388" y="5910263"/>
          <p14:tracePt t="94707" x="1463675" y="5903913"/>
          <p14:tracePt t="94720" x="1489075" y="5903913"/>
          <p14:tracePt t="94737" x="1535113" y="5897563"/>
          <p14:tracePt t="94753" x="1593850" y="5897563"/>
          <p14:tracePt t="94770" x="1677988" y="5897563"/>
          <p14:tracePt t="94787" x="1736725" y="5897563"/>
          <p14:tracePt t="94803" x="1795463" y="5897563"/>
          <p14:tracePt t="94820" x="1816100" y="5891213"/>
          <p14:tracePt t="94837" x="1822450" y="5891213"/>
          <p14:tracePt t="94853" x="1828800" y="5891213"/>
          <p14:tracePt t="94870" x="1835150" y="5884863"/>
          <p14:tracePt t="94907" x="1847850" y="5884863"/>
          <p14:tracePt t="94923" x="1854200" y="5878513"/>
          <p14:tracePt t="94931" x="1862138" y="5878513"/>
          <p14:tracePt t="94956" x="1862138" y="5872163"/>
          <p14:tracePt t="95075" x="1847850" y="5872163"/>
          <p14:tracePt t="95083" x="1841500" y="5878513"/>
          <p14:tracePt t="95091" x="1828800" y="5884863"/>
          <p14:tracePt t="95107" x="1828800" y="5897563"/>
          <p14:tracePt t="95107" x="1816100" y="5910263"/>
          <p14:tracePt t="95120" x="1795463" y="5930900"/>
          <p14:tracePt t="95136" x="1757363" y="5943600"/>
          <p14:tracePt t="95153" x="1730375" y="5969000"/>
          <p14:tracePt t="95170" x="1717675" y="5989638"/>
          <p14:tracePt t="95186" x="1704975" y="6002338"/>
          <p14:tracePt t="95203" x="1692275" y="6008688"/>
          <p14:tracePt t="95267" x="1692275" y="6002338"/>
          <p14:tracePt t="95339" x="1698625" y="5995988"/>
          <p14:tracePt t="95347" x="1698625" y="5976938"/>
          <p14:tracePt t="95355" x="1704975" y="5976938"/>
          <p14:tracePt t="95370" x="1717675" y="5962650"/>
          <p14:tracePt t="95370" x="1751013" y="5930900"/>
          <p14:tracePt t="95386" x="1776413" y="5910263"/>
          <p14:tracePt t="95403" x="1803400" y="5897563"/>
          <p14:tracePt t="95420" x="1816100" y="5891213"/>
          <p14:tracePt t="95555" x="1803400" y="5891213"/>
          <p14:tracePt t="95563" x="1795463" y="5891213"/>
          <p14:tracePt t="95571" x="1789113" y="5891213"/>
          <p14:tracePt t="95572" x="1776413" y="5891213"/>
          <p14:tracePt t="95587" x="1763713" y="5897563"/>
          <p14:tracePt t="95603" x="1736725" y="5918200"/>
          <p14:tracePt t="95620" x="1704975" y="5924550"/>
          <p14:tracePt t="95636" x="1677988" y="5937250"/>
          <p14:tracePt t="95653" x="1665288" y="5943600"/>
          <p14:tracePt t="95670" x="1652588" y="5956300"/>
          <p14:tracePt t="95787" x="1658938" y="5949950"/>
          <p14:tracePt t="95795" x="1665288" y="5943600"/>
          <p14:tracePt t="95803" x="1677988" y="5943600"/>
          <p14:tracePt t="95804" x="1711325" y="5930900"/>
          <p14:tracePt t="95820" x="1751013" y="5918200"/>
          <p14:tracePt t="95836" x="1789113" y="5897563"/>
          <p14:tracePt t="95853" x="1795463" y="5884863"/>
          <p14:tracePt t="95870" x="1816100" y="5878513"/>
          <p14:tracePt t="95886" x="1816100" y="5872163"/>
          <p14:tracePt t="96051" x="1809750" y="5872163"/>
          <p14:tracePt t="96059" x="1809750" y="5878513"/>
          <p14:tracePt t="96060" x="1803400" y="5878513"/>
          <p14:tracePt t="96069" x="1795463" y="5891213"/>
          <p14:tracePt t="96086" x="1770063" y="5903913"/>
          <p14:tracePt t="96103" x="1751013" y="5910263"/>
          <p14:tracePt t="96119" x="1704975" y="5930900"/>
          <p14:tracePt t="96136" x="1684338" y="5962650"/>
          <p14:tracePt t="96153" x="1652588" y="5976938"/>
          <p14:tracePt t="96169" x="1633538" y="5989638"/>
          <p14:tracePt t="96186" x="1633538" y="5995988"/>
          <p14:tracePt t="96243" x="1633538" y="6002338"/>
          <p14:tracePt t="96251" x="1625600" y="6002338"/>
          <p14:tracePt t="96259" x="1625600" y="6008688"/>
          <p14:tracePt t="96260" x="1625600" y="6015038"/>
          <p14:tracePt t="96269" x="1606550" y="6035675"/>
          <p14:tracePt t="96286" x="1581150" y="6054725"/>
          <p14:tracePt t="96303" x="1560513" y="6088063"/>
          <p14:tracePt t="96319" x="1522413" y="6126163"/>
          <p14:tracePt t="96336" x="1495425" y="6146800"/>
          <p14:tracePt t="96353" x="1463675" y="6165850"/>
          <p14:tracePt t="96369" x="1443038" y="6178550"/>
          <p14:tracePt t="96386" x="1443038" y="6184900"/>
          <p14:tracePt t="96443" x="1436688" y="6184900"/>
          <p14:tracePt t="96451" x="1436688" y="6178550"/>
          <p14:tracePt t="96547" x="1436688" y="6172200"/>
          <p14:tracePt t="96563" x="1443038" y="6165850"/>
          <p14:tracePt t="96571" x="1449388" y="6159500"/>
          <p14:tracePt t="96579" x="1455738" y="6153150"/>
          <p14:tracePt t="96587" x="1443038" y="6138863"/>
          <p14:tracePt t="97435" x="1449388" y="6138863"/>
          <p14:tracePt t="97443" x="1455738" y="6138863"/>
          <p14:tracePt t="98051" x="1470025" y="6138863"/>
          <p14:tracePt t="98061" x="1489075" y="6138863"/>
          <p14:tracePt t="98067" x="1522413" y="6138863"/>
          <p14:tracePt t="98072" x="1581150" y="6138863"/>
          <p14:tracePt t="98085" x="1646238" y="6138863"/>
          <p14:tracePt t="98102" x="1736725" y="6138863"/>
          <p14:tracePt t="98119" x="1835150" y="6138863"/>
          <p14:tracePt t="98135" x="1912938" y="6138863"/>
          <p14:tracePt t="98152" x="1965325" y="6138863"/>
          <p14:tracePt t="98169" x="2011363" y="6138863"/>
          <p14:tracePt t="98185" x="2076450" y="6132513"/>
          <p14:tracePt t="98202" x="2141538" y="6132513"/>
          <p14:tracePt t="98219" x="2305050" y="6094413"/>
          <p14:tracePt t="98235" x="2416175" y="6061075"/>
          <p14:tracePt t="98252" x="2474913" y="6035675"/>
          <p14:tracePt t="98269" x="2533650" y="5995988"/>
          <p14:tracePt t="98285" x="2566988" y="5956300"/>
          <p14:tracePt t="98302" x="2579688" y="5924550"/>
          <p14:tracePt t="98319" x="2586038" y="5859463"/>
          <p14:tracePt t="98335" x="2586038" y="5786438"/>
          <p14:tracePt t="98352" x="2573338" y="5715000"/>
          <p14:tracePt t="98368" x="2540000" y="5630863"/>
          <p14:tracePt t="98385" x="2474913" y="5538788"/>
          <p14:tracePt t="98402" x="2422525" y="5467350"/>
          <p14:tracePt t="98418" x="2363788" y="5408613"/>
          <p14:tracePt t="98435" x="2311400" y="5375275"/>
          <p14:tracePt t="98452" x="2292350" y="5349875"/>
          <p14:tracePt t="98468" x="2266950" y="5322888"/>
          <p14:tracePt t="98485" x="2252663" y="5310188"/>
          <p14:tracePt t="98502" x="2227263" y="5276850"/>
          <p14:tracePt t="98518" x="2208213" y="5264150"/>
          <p14:tracePt t="98535" x="2187575" y="5245100"/>
          <p14:tracePt t="98552" x="2168525" y="5224463"/>
          <p14:tracePt t="98568" x="2090738" y="5192713"/>
          <p14:tracePt t="98585" x="2005013" y="5153025"/>
          <p14:tracePt t="98602" x="1847850" y="5121275"/>
          <p14:tracePt t="98618" x="1704975" y="5087938"/>
          <p14:tracePt t="98635" x="1489075" y="5068888"/>
          <p14:tracePt t="98652" x="1358900" y="5062538"/>
          <p14:tracePt t="98668" x="1260475" y="5054600"/>
          <p14:tracePt t="98685" x="1189038" y="5054600"/>
          <p14:tracePt t="98702" x="1143000" y="5054600"/>
          <p14:tracePt t="98718" x="1103313" y="5054600"/>
          <p14:tracePt t="98736" x="1071563" y="5054600"/>
          <p14:tracePt t="98752" x="1031875" y="5054600"/>
          <p14:tracePt t="98768" x="998538" y="5054600"/>
          <p14:tracePt t="98785" x="960438" y="5054600"/>
          <p14:tracePt t="98802" x="947738" y="5054600"/>
          <p14:tracePt t="98818" x="927100" y="5054600"/>
          <p14:tracePt t="98859" x="920750" y="5054600"/>
          <p14:tracePt t="98875" x="914400" y="5062538"/>
          <p14:tracePt t="98895" x="908050" y="5062538"/>
          <p14:tracePt t="98907" x="901700" y="5062538"/>
          <p14:tracePt t="98915" x="895350" y="5062538"/>
          <p14:tracePt t="98939" x="889000" y="5062538"/>
          <p14:tracePt t="99043" x="895350" y="5062538"/>
          <p14:tracePt t="99062" x="901700" y="5062538"/>
          <p14:tracePt t="99068" x="914400" y="5062538"/>
          <p14:tracePt t="99069" x="933450" y="5062538"/>
          <p14:tracePt t="99085" x="973138" y="5068888"/>
          <p14:tracePt t="99102" x="1019175" y="5068888"/>
          <p14:tracePt t="99118" x="1058863" y="5068888"/>
          <p14:tracePt t="99135" x="1096963" y="5068888"/>
          <p14:tracePt t="99151" x="1130300" y="5062538"/>
          <p14:tracePt t="99168" x="1162050" y="5062538"/>
          <p14:tracePt t="99185" x="1195388" y="5062538"/>
          <p14:tracePt t="99202" x="1241425" y="5062538"/>
          <p14:tracePt t="99218" x="1273175" y="5062538"/>
          <p14:tracePt t="99235" x="1325563" y="5062538"/>
          <p14:tracePt t="99251" x="1358900" y="5062538"/>
          <p14:tracePt t="99268" x="1397000" y="5062538"/>
          <p14:tracePt t="99285" x="1417638" y="5062538"/>
          <p14:tracePt t="99301" x="1430338" y="5062538"/>
          <p14:tracePt t="99318" x="1443038" y="5062538"/>
          <p14:tracePt t="99363" x="1449388" y="5062538"/>
          <p14:tracePt t="99371" x="1455738" y="5062538"/>
          <p14:tracePt t="99379" x="1463675" y="5068888"/>
          <p14:tracePt t="99387" x="1470025" y="5068888"/>
          <p14:tracePt t="99401" x="1489075" y="5068888"/>
          <p14:tracePt t="99418" x="1508125" y="5075238"/>
          <p14:tracePt t="99435" x="1554163" y="5075238"/>
          <p14:tracePt t="99451" x="1581150" y="5075238"/>
          <p14:tracePt t="99468" x="1600200" y="5075238"/>
          <p14:tracePt t="99485" x="1612900" y="5075238"/>
          <p14:tracePt t="99501" x="1639888" y="5075238"/>
          <p14:tracePt t="99518" x="1665288" y="5075238"/>
          <p14:tracePt t="99535" x="1692275" y="5075238"/>
          <p14:tracePt t="99551" x="1717675" y="5075238"/>
          <p14:tracePt t="99568" x="1751013" y="5075238"/>
          <p14:tracePt t="99585" x="1782763" y="5075238"/>
          <p14:tracePt t="99601" x="1795463" y="5075238"/>
          <p14:tracePt t="99618" x="1816100" y="5075238"/>
          <p14:tracePt t="99635" x="1835150" y="5075238"/>
          <p14:tracePt t="99651" x="1862138" y="5075238"/>
          <p14:tracePt t="99668" x="1893888" y="5075238"/>
          <p14:tracePt t="99685" x="1927225" y="5075238"/>
          <p14:tracePt t="99701" x="1965325" y="5075238"/>
          <p14:tracePt t="99718" x="1998663" y="5075238"/>
          <p14:tracePt t="99735" x="2011363" y="5075238"/>
          <p14:tracePt t="99751" x="2024063" y="5075238"/>
          <p14:tracePt t="99843" x="2032000" y="5075238"/>
          <p14:tracePt t="100235" x="2044700" y="5075238"/>
          <p14:tracePt t="100243" x="2057400" y="5075238"/>
          <p14:tracePt t="100251" x="2070100" y="5081588"/>
          <p14:tracePt t="100251" x="2090738" y="5087938"/>
          <p14:tracePt t="100268" x="2128838" y="5087938"/>
          <p14:tracePt t="100284" x="2168525" y="5100638"/>
          <p14:tracePt t="100301" x="2193925" y="5100638"/>
          <p14:tracePt t="100318" x="2193925" y="5106988"/>
          <p14:tracePt t="101715" x="2187575" y="5106988"/>
          <p14:tracePt t="101731" x="2181225" y="5106988"/>
          <p14:tracePt t="101763" x="2181225" y="5113338"/>
          <p14:tracePt t="101779" x="2187575" y="5113338"/>
          <p14:tracePt t="101787" x="2201863" y="5121275"/>
          <p14:tracePt t="101795" x="2220913" y="5121275"/>
          <p14:tracePt t="101801" x="2266950" y="5106988"/>
          <p14:tracePt t="101817" x="2298700" y="5081588"/>
          <p14:tracePt t="102155" x="2292350" y="5081588"/>
          <p14:tracePt t="102163" x="2286000" y="5087938"/>
          <p14:tracePt t="102171" x="2286000" y="5100638"/>
          <p14:tracePt t="102179" x="2266950" y="5100638"/>
          <p14:tracePt t="102187" x="2233613" y="5106988"/>
          <p14:tracePt t="102200" x="2220913" y="5121275"/>
          <p14:tracePt t="102217" x="2208213" y="5133975"/>
          <p14:tracePt t="102234" x="2193925" y="5133975"/>
          <p14:tracePt t="102250" x="2149475" y="5146675"/>
          <p14:tracePt t="102267" x="2103438" y="5153025"/>
          <p14:tracePt t="102284" x="2024063" y="5159375"/>
          <p14:tracePt t="102300" x="1933575" y="5165725"/>
          <p14:tracePt t="102317" x="1835150" y="5165725"/>
          <p14:tracePt t="102334" x="1757363" y="5173663"/>
          <p14:tracePt t="102350" x="1658938" y="5173663"/>
          <p14:tracePt t="102367" x="1574800" y="5173663"/>
          <p14:tracePt t="102384" x="1482725" y="5173663"/>
          <p14:tracePt t="102400" x="1404938" y="5165725"/>
          <p14:tracePt t="102417" x="1325563" y="5165725"/>
          <p14:tracePt t="102434" x="1254125" y="5165725"/>
          <p14:tracePt t="102450" x="1189038" y="5165725"/>
          <p14:tracePt t="102450" x="1162050" y="5165725"/>
          <p14:tracePt t="102467" x="1103313" y="5165725"/>
          <p14:tracePt t="102483" x="1038225" y="5165725"/>
          <p14:tracePt t="102500" x="1006475" y="5159375"/>
          <p14:tracePt t="102517" x="979488" y="5159375"/>
          <p14:tracePt t="102534" x="966788" y="5159375"/>
          <p14:tracePt t="102740" x="973138" y="5159375"/>
          <p14:tracePt t="102748" x="985838" y="5159375"/>
          <p14:tracePt t="102756" x="1006475" y="5159375"/>
          <p14:tracePt t="102768" x="1019175" y="5159375"/>
          <p14:tracePt t="102768" x="1071563" y="5180013"/>
          <p14:tracePt t="102784" x="1155700" y="5199063"/>
          <p14:tracePt t="102801" x="1235075" y="5232400"/>
          <p14:tracePt t="102818" x="1306513" y="5245100"/>
          <p14:tracePt t="102834" x="1365250" y="5264150"/>
          <p14:tracePt t="102851" x="1397000" y="5276850"/>
          <p14:tracePt t="102868" x="1449388" y="5283200"/>
          <p14:tracePt t="102884" x="1489075" y="5283200"/>
          <p14:tracePt t="102901" x="1547813" y="5283200"/>
          <p14:tracePt t="102918" x="1625600" y="5283200"/>
          <p14:tracePt t="102934" x="1704975" y="5291138"/>
          <p14:tracePt t="102951" x="1795463" y="5291138"/>
          <p14:tracePt t="102968" x="1854200" y="5291138"/>
          <p14:tracePt t="102984" x="1893888" y="5291138"/>
          <p14:tracePt t="103020" x="1900238" y="5291138"/>
          <p14:tracePt t="103404" x="1900238" y="5297488"/>
          <p14:tracePt t="103418" x="1906588" y="5297488"/>
          <p14:tracePt t="103620" x="1912938" y="5297488"/>
          <p14:tracePt t="103652" x="1920875" y="5297488"/>
          <p14:tracePt t="103668" x="1927225" y="5297488"/>
          <p14:tracePt t="103676" x="1946275" y="5297488"/>
          <p14:tracePt t="103685" x="1958975" y="5303838"/>
          <p14:tracePt t="103701" x="1992313" y="5303838"/>
          <p14:tracePt t="103717" x="2032000" y="5329238"/>
          <p14:tracePt t="103734" x="2103438" y="5341938"/>
          <p14:tracePt t="103751" x="2201863" y="5341938"/>
          <p14:tracePt t="103767" x="2273300" y="5329238"/>
          <p14:tracePt t="103784" x="2292350" y="5316538"/>
          <p14:tracePt t="104052" x="2292350" y="5322888"/>
          <p14:tracePt t="104060" x="2311400" y="5335588"/>
          <p14:tracePt t="104068" x="2332038" y="5381625"/>
          <p14:tracePt t="104084" x="2332038" y="5387975"/>
          <p14:tracePt t="104101" x="2325688" y="5402263"/>
          <p14:tracePt t="104117" x="2332038" y="5414963"/>
          <p14:tracePt t="104134" x="2351088" y="5427663"/>
          <p14:tracePt t="104151" x="2370138" y="5453063"/>
          <p14:tracePt t="104167" x="2390775" y="5486400"/>
          <p14:tracePt t="104184" x="2430463" y="5511800"/>
          <p14:tracePt t="104201" x="2508250" y="5551488"/>
          <p14:tracePt t="104217" x="2613025" y="5603875"/>
          <p14:tracePt t="104234" x="2736850" y="5630863"/>
          <p14:tracePt t="104251" x="2873375" y="5681663"/>
          <p14:tracePt t="104267" x="3055938" y="5748338"/>
          <p14:tracePt t="104284" x="3181350" y="5780088"/>
          <p14:tracePt t="104300" x="3252788" y="5780088"/>
          <p14:tracePt t="104317" x="3278188" y="5792788"/>
          <p14:tracePt t="104334" x="3363913" y="5799138"/>
          <p14:tracePt t="104351" x="3454400" y="5819775"/>
          <p14:tracePt t="104367" x="3552825" y="5832475"/>
          <p14:tracePt t="104384" x="3632200" y="5845175"/>
          <p14:tracePt t="104400" x="3690938" y="5859463"/>
          <p14:tracePt t="104417" x="3735388" y="5859463"/>
          <p14:tracePt t="104434" x="3781425" y="5859463"/>
          <p14:tracePt t="104450" x="3827463" y="5872163"/>
          <p14:tracePt t="104467" x="3867150" y="5878513"/>
          <p14:tracePt t="104467" x="3879850" y="5878513"/>
          <p14:tracePt t="104484" x="3886200" y="5878513"/>
          <p14:tracePt t="104660" x="3892550" y="5878513"/>
          <p14:tracePt t="104676" x="3898900" y="5878513"/>
          <p14:tracePt t="104684" x="3905250" y="5878513"/>
          <p14:tracePt t="104692" x="3925888" y="5884863"/>
          <p14:tracePt t="104700" x="3944938" y="5891213"/>
          <p14:tracePt t="104717" x="3978275" y="5891213"/>
          <p14:tracePt t="104734" x="4016375" y="5891213"/>
          <p14:tracePt t="104750" x="4056063" y="5891213"/>
          <p14:tracePt t="104767" x="4089400" y="5891213"/>
          <p14:tracePt t="104784" x="4127500" y="5891213"/>
          <p14:tracePt t="104800" x="4160838" y="5891213"/>
          <p14:tracePt t="104817" x="4198938" y="5891213"/>
          <p14:tracePt t="104834" x="4238625" y="5891213"/>
          <p14:tracePt t="104850" x="4265613" y="5891213"/>
          <p14:tracePt t="104867" x="4278313" y="5891213"/>
          <p14:tracePt t="105060" x="4284663" y="5891213"/>
          <p14:tracePt t="105076" x="4297363" y="5891213"/>
          <p14:tracePt t="105084" x="4310063" y="5891213"/>
          <p14:tracePt t="105086" x="4318000" y="5891213"/>
          <p14:tracePt t="105102" x="4330700" y="5891213"/>
          <p14:tracePt t="105117" x="4343400" y="5891213"/>
          <p14:tracePt t="105133" x="4356100" y="5878513"/>
          <p14:tracePt t="105150" x="4368800" y="5872163"/>
          <p14:tracePt t="105167" x="4389438" y="5865813"/>
          <p14:tracePt t="105183" x="4389438" y="5845175"/>
          <p14:tracePt t="105200" x="4395788" y="5826125"/>
          <p14:tracePt t="105217" x="4395788" y="5807075"/>
          <p14:tracePt t="105233" x="4395788" y="5780088"/>
          <p14:tracePt t="105250" x="4376738" y="5761038"/>
          <p14:tracePt t="105267" x="4349750" y="5734050"/>
          <p14:tracePt t="105283" x="4303713" y="5695950"/>
          <p14:tracePt t="105300" x="4259263" y="5656263"/>
          <p14:tracePt t="105317" x="4186238" y="5616575"/>
          <p14:tracePt t="105333" x="4095750" y="5584825"/>
          <p14:tracePt t="105350" x="4003675" y="5564188"/>
          <p14:tracePt t="105367" x="3925888" y="5557838"/>
          <p14:tracePt t="105383" x="3833813" y="5557838"/>
          <p14:tracePt t="105400" x="3749675" y="5551488"/>
          <p14:tracePt t="105417" x="3663950" y="5538788"/>
          <p14:tracePt t="105433" x="3565525" y="5519738"/>
          <p14:tracePt t="105450" x="3487738" y="5505450"/>
          <p14:tracePt t="105467" x="3416300" y="5505450"/>
          <p14:tracePt t="105483" x="3311525" y="5499100"/>
          <p14:tracePt t="105500" x="3278188" y="5499100"/>
          <p14:tracePt t="105517" x="3233738" y="5499100"/>
          <p14:tracePt t="105533" x="3175000" y="5499100"/>
          <p14:tracePt t="105550" x="3135313" y="5499100"/>
          <p14:tracePt t="105567" x="3089275" y="5511800"/>
          <p14:tracePt t="105583" x="3049588" y="5519738"/>
          <p14:tracePt t="105600" x="3005138" y="5519738"/>
          <p14:tracePt t="105617" x="2965450" y="5532438"/>
          <p14:tracePt t="105633" x="2925763" y="5551488"/>
          <p14:tracePt t="105650" x="2894013" y="5570538"/>
          <p14:tracePt t="105667" x="2854325" y="5603875"/>
          <p14:tracePt t="105683" x="2808288" y="5630863"/>
          <p14:tracePt t="105700" x="2768600" y="5662613"/>
          <p14:tracePt t="105717" x="2749550" y="5689600"/>
          <p14:tracePt t="105733" x="2724150" y="5708650"/>
          <p14:tracePt t="105750" x="2709863" y="5721350"/>
          <p14:tracePt t="105767" x="2703513" y="5727700"/>
          <p14:tracePt t="105876" x="2697163" y="5715000"/>
          <p14:tracePt t="105884" x="2697163" y="5708650"/>
          <p14:tracePt t="105900" x="2697163" y="5689600"/>
          <p14:tracePt t="105900" x="2678113" y="5662613"/>
          <p14:tracePt t="105916" x="2644775" y="5630863"/>
          <p14:tracePt t="105933" x="2606675" y="5616575"/>
          <p14:tracePt t="105950" x="2566988" y="5603875"/>
          <p14:tracePt t="105967" x="2520950" y="5603875"/>
          <p14:tracePt t="105983" x="2489200" y="5603875"/>
          <p14:tracePt t="106000" x="2462213" y="5597525"/>
          <p14:tracePt t="106016" x="2449513" y="5597525"/>
          <p14:tracePt t="106033" x="2422525" y="5597525"/>
          <p14:tracePt t="106050" x="2403475" y="5597525"/>
          <p14:tracePt t="106067" x="2378075" y="5597525"/>
          <p14:tracePt t="106083" x="2325688" y="5597525"/>
          <p14:tracePt t="106100" x="2305050" y="5597525"/>
          <p14:tracePt t="106117" x="2279650" y="5597525"/>
          <p14:tracePt t="106133" x="2266950" y="5597525"/>
          <p14:tracePt t="106150" x="2246313" y="5597525"/>
          <p14:tracePt t="106166" x="2227263" y="5597525"/>
          <p14:tracePt t="106183" x="2214563" y="5597525"/>
          <p14:tracePt t="106200" x="2187575" y="5597525"/>
          <p14:tracePt t="106216" x="2174875" y="5603875"/>
          <p14:tracePt t="106233" x="2162175" y="5603875"/>
          <p14:tracePt t="106250" x="2149475" y="5603875"/>
          <p14:tracePt t="106266" x="2135188" y="5603875"/>
          <p14:tracePt t="106283" x="2103438" y="5603875"/>
          <p14:tracePt t="106300" x="2070100" y="5584825"/>
          <p14:tracePt t="106316" x="2038350" y="5578475"/>
          <p14:tracePt t="106333" x="2024063" y="5578475"/>
          <p14:tracePt t="106350" x="2005013" y="5578475"/>
          <p14:tracePt t="106366" x="1998663" y="5578475"/>
          <p14:tracePt t="106404" x="1992313" y="5578475"/>
          <p14:tracePt t="106412" x="1979613" y="5578475"/>
          <p14:tracePt t="106433" x="1973263" y="5578475"/>
          <p14:tracePt t="106433" x="1946275" y="5578475"/>
          <p14:tracePt t="106450" x="1927225" y="5578475"/>
          <p14:tracePt t="106466" x="1900238" y="5584825"/>
          <p14:tracePt t="106483" x="1887538" y="5591175"/>
          <p14:tracePt t="106500" x="1874838" y="5597525"/>
          <p14:tracePt t="108444" x="1874838" y="5610225"/>
          <p14:tracePt t="108452" x="1874838" y="5616575"/>
          <p14:tracePt t="108460" x="1874838" y="5630863"/>
          <p14:tracePt t="108460" x="1862138" y="5637213"/>
          <p14:tracePt t="108468" x="1862138" y="5649913"/>
          <p14:tracePt t="108482" x="1854200" y="5668963"/>
          <p14:tracePt t="108499" x="1841500" y="5715000"/>
          <p14:tracePt t="108516" x="1828800" y="5734050"/>
          <p14:tracePt t="108532" x="1822450" y="5754688"/>
          <p14:tracePt t="108549" x="1816100" y="5773738"/>
          <p14:tracePt t="108565" x="1803400" y="5799138"/>
          <p14:tracePt t="108582" x="1795463" y="5819775"/>
          <p14:tracePt t="108599" x="1782763" y="5845175"/>
          <p14:tracePt t="108615" x="1763713" y="5872163"/>
          <p14:tracePt t="108632" x="1744663" y="5891213"/>
          <p14:tracePt t="108649" x="1724025" y="5918200"/>
          <p14:tracePt t="108665" x="1704975" y="5943600"/>
          <p14:tracePt t="108682" x="1692275" y="5976938"/>
          <p14:tracePt t="108699" x="1671638" y="5995988"/>
          <p14:tracePt t="108715" x="1652588" y="6035675"/>
          <p14:tracePt t="108732" x="1633538" y="6061075"/>
          <p14:tracePt t="108749" x="1633538" y="6080125"/>
          <p14:tracePt t="108765" x="1619250" y="6094413"/>
          <p14:tracePt t="108782" x="1606550" y="6113463"/>
          <p14:tracePt t="108799" x="1600200" y="6132513"/>
          <p14:tracePt t="108815" x="1593850" y="6138863"/>
          <p14:tracePt t="108832" x="1587500" y="6146800"/>
          <p14:tracePt t="108849" x="1581150" y="6159500"/>
          <p14:tracePt t="108865" x="1566863" y="6165850"/>
          <p14:tracePt t="108882" x="1560513" y="6178550"/>
          <p14:tracePt t="108899" x="1554163" y="6184900"/>
          <p14:tracePt t="108915" x="1541463" y="6197600"/>
          <p14:tracePt t="108932" x="1535113" y="6178550"/>
          <p14:tracePt t="109739" x="1541463" y="6178550"/>
          <p14:tracePt t="109756" x="1541463" y="6172200"/>
          <p14:tracePt t="109771" x="1547813" y="6172200"/>
          <p14:tracePt t="109787" x="1547813" y="6165850"/>
          <p14:tracePt t="109796" x="1554163" y="6165850"/>
          <p14:tracePt t="109828" x="1554163" y="6153150"/>
          <p14:tracePt t="109835" x="1560513" y="6146800"/>
          <p14:tracePt t="109848" x="1566863" y="6132513"/>
          <p14:tracePt t="109851" x="1593850" y="6107113"/>
          <p14:tracePt t="109865" x="1612900" y="6107113"/>
          <p14:tracePt t="110179" x="1600200" y="6107113"/>
          <p14:tracePt t="110192" x="1593850" y="6107113"/>
          <p14:tracePt t="110192" x="1587500" y="6107113"/>
          <p14:tracePt t="110198" x="1566863" y="6119813"/>
          <p14:tracePt t="110215" x="1566863" y="6113463"/>
          <p14:tracePt t="110252" x="1560513" y="6113463"/>
          <p14:tracePt t="110267" x="1554163" y="6113463"/>
          <p14:tracePt t="110291" x="1554163" y="6119813"/>
          <p14:tracePt t="110308" x="1547813" y="6119813"/>
          <p14:tracePt t="110315" x="1541463" y="6126163"/>
          <p14:tracePt t="110316" x="1535113" y="6132513"/>
          <p14:tracePt t="110331" x="1495425" y="6153150"/>
          <p14:tracePt t="110348" x="1482725" y="6172200"/>
          <p14:tracePt t="110365" x="1470025" y="6197600"/>
          <p14:tracePt t="110381" x="1463675" y="6205538"/>
          <p14:tracePt t="110451" x="1470025" y="6205538"/>
          <p14:tracePt t="110459" x="1476375" y="6197600"/>
          <p14:tracePt t="110467" x="1482725" y="6184900"/>
          <p14:tracePt t="110483" x="1495425" y="6178550"/>
          <p14:tracePt t="110491" x="1495425" y="6172200"/>
          <p14:tracePt t="110499" x="1501775" y="6159500"/>
          <p14:tracePt t="110619" x="1489075" y="6159500"/>
          <p14:tracePt t="110627" x="1489075" y="6165850"/>
          <p14:tracePt t="110635" x="1489075" y="6172200"/>
          <p14:tracePt t="110643" x="1482725" y="6172200"/>
          <p14:tracePt t="110739" x="1482725" y="6165850"/>
          <p14:tracePt t="110747" x="1482725" y="6159500"/>
          <p14:tracePt t="110755" x="1489075" y="6153150"/>
          <p14:tracePt t="110763" x="1501775" y="6146800"/>
          <p14:tracePt t="110771" x="1508125" y="6132513"/>
          <p14:tracePt t="110859" x="1501775" y="6132513"/>
          <p14:tracePt t="110867" x="1495425" y="6138863"/>
          <p14:tracePt t="110884" x="1495425" y="6146800"/>
          <p14:tracePt t="110907" x="1495425" y="6153150"/>
          <p14:tracePt t="110979" x="1495425" y="6146800"/>
          <p14:tracePt t="111731" x="1501775" y="6146800"/>
          <p14:tracePt t="111735" x="1516063" y="6146800"/>
          <p14:tracePt t="111748" x="1528763" y="6146800"/>
          <p14:tracePt t="111748" x="1547813" y="6146800"/>
          <p14:tracePt t="111764" x="1574800" y="6146800"/>
          <p14:tracePt t="111781" x="1587500" y="6146800"/>
          <p14:tracePt t="111797" x="1593850" y="6146800"/>
          <p14:tracePt t="112131" x="1581150" y="6146800"/>
          <p14:tracePt t="112139" x="1581150" y="6138863"/>
          <p14:tracePt t="112147" x="1566863" y="6138863"/>
          <p14:tracePt t="112155" x="1541463" y="6119813"/>
          <p14:tracePt t="112164" x="1501775" y="6088063"/>
          <p14:tracePt t="112181" x="1449388" y="6035675"/>
          <p14:tracePt t="112198" x="1377950" y="5962650"/>
          <p14:tracePt t="112214" x="1300163" y="5878513"/>
          <p14:tracePt t="112231" x="1235075" y="5792788"/>
          <p14:tracePt t="112247" x="1168400" y="5727700"/>
          <p14:tracePt t="112264" x="1117600" y="5675313"/>
          <p14:tracePt t="112281" x="1077913" y="5630863"/>
          <p14:tracePt t="112297" x="1019175" y="5564188"/>
          <p14:tracePt t="112314" x="966788" y="5519738"/>
          <p14:tracePt t="112331" x="914400" y="5461000"/>
          <p14:tracePt t="112347" x="836613" y="5356225"/>
          <p14:tracePt t="112364" x="796925" y="5264150"/>
          <p14:tracePt t="112381" x="763588" y="5180013"/>
          <p14:tracePt t="112397" x="725488" y="5106988"/>
          <p14:tracePt t="112414" x="679450" y="5003800"/>
          <p14:tracePt t="112431" x="666750" y="4964113"/>
          <p14:tracePt t="112447" x="652463" y="4924425"/>
          <p14:tracePt t="112464" x="639763" y="4905375"/>
          <p14:tracePt t="112481" x="633413" y="4892675"/>
          <p14:tracePt t="112497" x="633413" y="4884738"/>
          <p14:tracePt t="112514" x="633413" y="4878388"/>
          <p14:tracePt t="112531" x="627063" y="4872038"/>
          <p14:tracePt t="112571" x="627063" y="4865688"/>
          <p14:tracePt t="112595" x="620713" y="4865688"/>
          <p14:tracePt t="112619" x="614363" y="4865688"/>
          <p14:tracePt t="112635" x="608013" y="4865688"/>
          <p14:tracePt t="112699" x="601663" y="4865688"/>
          <p14:tracePt t="112715" x="601663" y="4872038"/>
          <p14:tracePt t="112731" x="593725" y="4878388"/>
          <p14:tracePt t="112843" x="593725" y="4872038"/>
          <p14:tracePt t="112915" x="587375" y="4872038"/>
          <p14:tracePt t="112923" x="574675" y="4878388"/>
          <p14:tracePt t="112931" x="555625" y="4884738"/>
          <p14:tracePt t="112932" x="549275" y="4911725"/>
          <p14:tracePt t="112947" x="463550" y="4995863"/>
          <p14:tracePt t="112964" x="411163" y="5075238"/>
          <p14:tracePt t="112980" x="365125" y="5180013"/>
          <p14:tracePt t="112997" x="333375" y="5297488"/>
          <p14:tracePt t="113014" x="293688" y="5414963"/>
          <p14:tracePt t="113030" x="293688" y="5519738"/>
          <p14:tracePt t="113047" x="293688" y="5610225"/>
          <p14:tracePt t="113064" x="293688" y="5689600"/>
          <p14:tracePt t="113080" x="320675" y="5748338"/>
          <p14:tracePt t="113097" x="365125" y="5807075"/>
          <p14:tracePt t="113114" x="417513" y="5845175"/>
          <p14:tracePt t="113130" x="444500" y="5859463"/>
          <p14:tracePt t="113147" x="503238" y="5859463"/>
          <p14:tracePt t="113164" x="549275" y="5845175"/>
          <p14:tracePt t="113180" x="581025" y="5832475"/>
          <p14:tracePt t="113197" x="601663" y="5819775"/>
          <p14:tracePt t="113214" x="608013" y="5813425"/>
          <p14:tracePt t="113230" x="614363" y="5807075"/>
          <p14:tracePt t="113247" x="614363" y="5786438"/>
          <p14:tracePt t="113264" x="614363" y="5767388"/>
          <p14:tracePt t="113280" x="614363" y="5754688"/>
          <p14:tracePt t="113297" x="614363" y="5748338"/>
          <p14:tracePt t="113347" x="608013" y="5748338"/>
          <p14:tracePt t="113363" x="601663" y="5748338"/>
          <p14:tracePt t="113379" x="593725" y="5748338"/>
          <p14:tracePt t="113387" x="574675" y="5754688"/>
          <p14:tracePt t="113397" x="561975" y="5761038"/>
          <p14:tracePt t="113397" x="528638" y="5780088"/>
          <p14:tracePt t="113418" x="482600" y="5799138"/>
          <p14:tracePt t="113430" x="457200" y="5819775"/>
          <p14:tracePt t="113447" x="438150" y="5845175"/>
          <p14:tracePt t="113464" x="423863" y="5865813"/>
          <p14:tracePt t="113480" x="417513" y="5897563"/>
          <p14:tracePt t="113497" x="417513" y="5937250"/>
          <p14:tracePt t="113513" x="431800" y="5969000"/>
          <p14:tracePt t="113530" x="431800" y="5983288"/>
          <p14:tracePt t="113547" x="423863" y="5989638"/>
          <p14:tracePt t="113564" x="423863" y="5995988"/>
          <p14:tracePt t="113580" x="431800" y="6002338"/>
          <p14:tracePt t="113619" x="431800" y="6008688"/>
          <p14:tracePt t="113627" x="438150" y="6008688"/>
          <p14:tracePt t="113635" x="450850" y="6015038"/>
          <p14:tracePt t="113649" x="457200" y="6021388"/>
          <p14:tracePt t="113663" x="469900" y="6021388"/>
          <p14:tracePt t="113680" x="476250" y="6027738"/>
          <p14:tracePt t="113697" x="490538" y="6042025"/>
          <p14:tracePt t="113714" x="503238" y="6048375"/>
          <p14:tracePt t="113730" x="515938" y="6048375"/>
          <p14:tracePt t="113747" x="515938" y="6054725"/>
          <p14:tracePt t="113851" x="515938" y="6042025"/>
          <p14:tracePt t="113859" x="515938" y="6035675"/>
          <p14:tracePt t="113867" x="515938" y="6027738"/>
          <p14:tracePt t="113875" x="503238" y="6015038"/>
          <p14:tracePt t="113880" x="476250" y="5995988"/>
          <p14:tracePt t="113897" x="463550" y="5976938"/>
          <p14:tracePt t="113913" x="457200" y="5949950"/>
          <p14:tracePt t="113930" x="450850" y="5918200"/>
          <p14:tracePt t="113947" x="450850" y="5878513"/>
          <p14:tracePt t="113963" x="450850" y="5838825"/>
          <p14:tracePt t="113980" x="463550" y="5819775"/>
          <p14:tracePt t="113997" x="476250" y="5799138"/>
          <p14:tracePt t="114013" x="490538" y="5799138"/>
          <p14:tracePt t="115070" x="0" y="0"/>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Comparing Strings</a:t>
            </a:r>
            <a:endParaRPr lang="en-US" b="1" dirty="0"/>
          </a:p>
        </p:txBody>
      </p:sp>
      <p:sp>
        <p:nvSpPr>
          <p:cNvPr id="3" name="Content Placeholder 2"/>
          <p:cNvSpPr>
            <a:spLocks noGrp="1"/>
          </p:cNvSpPr>
          <p:nvPr>
            <p:ph idx="4294967295"/>
          </p:nvPr>
        </p:nvSpPr>
        <p:spPr>
          <a:xfrm>
            <a:off x="0" y="1008621"/>
            <a:ext cx="8970963" cy="5659437"/>
          </a:xfrm>
        </p:spPr>
        <p:txBody>
          <a:bodyPr/>
          <a:lstStyle/>
          <a:p>
            <a:r>
              <a:rPr lang="en-US" dirty="0" smtClean="0"/>
              <a:t>To test whether two strings are equal to each other, use </a:t>
            </a:r>
            <a:r>
              <a:rPr lang="en-US" dirty="0" smtClean="0">
                <a:solidFill>
                  <a:srgbClr val="6E8080"/>
                </a:solidFill>
                <a:latin typeface="Lucida Sans Typewriter"/>
                <a:ea typeface="Courier New" charset="0"/>
                <a:cs typeface="Courier New" charset="0"/>
              </a:rPr>
              <a:t>equals</a:t>
            </a:r>
            <a:r>
              <a:rPr lang="en-US" dirty="0" smtClean="0"/>
              <a:t> method:</a:t>
            </a:r>
          </a:p>
          <a:p>
            <a:pPr lvl="1">
              <a:buNone/>
            </a:pPr>
            <a:r>
              <a:rPr lang="en-US" dirty="0" smtClean="0">
                <a:solidFill>
                  <a:srgbClr val="6E8080"/>
                </a:solidFill>
                <a:latin typeface="Lucida Sans Typewriter"/>
                <a:ea typeface="Courier New" charset="0"/>
                <a:cs typeface="Courier New" charset="0"/>
              </a:rPr>
              <a:t>if (string1.</a:t>
            </a:r>
            <a:r>
              <a:rPr lang="en-US" dirty="0" err="1" smtClean="0">
                <a:solidFill>
                  <a:srgbClr val="006CB8"/>
                </a:solidFill>
                <a:latin typeface="Lucida Sans Typewriter"/>
                <a:ea typeface="Courier New" charset="0"/>
                <a:cs typeface="Courier New" charset="0"/>
              </a:rPr>
              <a:t>equals</a:t>
            </a:r>
            <a:r>
              <a:rPr lang="en-US" dirty="0" smtClean="0">
                <a:solidFill>
                  <a:srgbClr val="6E8080"/>
                </a:solidFill>
                <a:latin typeface="Lucida Sans Typewriter"/>
                <a:ea typeface="Courier New" charset="0"/>
                <a:cs typeface="Courier New" charset="0"/>
              </a:rPr>
              <a:t>(string2)) . . . </a:t>
            </a:r>
          </a:p>
          <a:p>
            <a:endParaRPr lang="en-US" dirty="0" smtClean="0"/>
          </a:p>
          <a:p>
            <a:r>
              <a:rPr lang="en-US" dirty="0" smtClean="0"/>
              <a:t>Don't use </a:t>
            </a:r>
            <a:r>
              <a:rPr lang="en-US" dirty="0" smtClean="0">
                <a:solidFill>
                  <a:srgbClr val="6E8080"/>
                </a:solidFill>
                <a:latin typeface="Lucida Sans Typewriter"/>
                <a:ea typeface="Courier New" charset="0"/>
                <a:cs typeface="Courier New" charset="0"/>
              </a:rPr>
              <a:t>==</a:t>
            </a:r>
            <a:r>
              <a:rPr lang="en-US" dirty="0" smtClean="0"/>
              <a:t> for strings!</a:t>
            </a:r>
          </a:p>
          <a:p>
            <a:pPr lvl="1">
              <a:buNone/>
            </a:pPr>
            <a:r>
              <a:rPr lang="en-US" dirty="0" smtClean="0">
                <a:solidFill>
                  <a:srgbClr val="6E8080"/>
                </a:solidFill>
                <a:latin typeface="Lucida Sans Typewriter"/>
                <a:ea typeface="Courier New" charset="0"/>
                <a:cs typeface="Courier New" charset="0"/>
              </a:rPr>
              <a:t>if (string1 == string2) // Not useful </a:t>
            </a:r>
          </a:p>
          <a:p>
            <a:endParaRPr lang="en-US" dirty="0" smtClean="0">
              <a:solidFill>
                <a:srgbClr val="6E8080"/>
              </a:solidFill>
              <a:latin typeface="Lucida Sans Typewriter"/>
              <a:ea typeface="Courier New" charset="0"/>
              <a:cs typeface="Courier New" charset="0"/>
            </a:endParaRPr>
          </a:p>
          <a:p>
            <a:r>
              <a:rPr lang="en-US" dirty="0" smtClean="0">
                <a:solidFill>
                  <a:srgbClr val="6E8080"/>
                </a:solidFill>
                <a:latin typeface="Lucida Sans Typewriter"/>
                <a:ea typeface="Courier New" charset="0"/>
                <a:cs typeface="Courier New" charset="0"/>
              </a:rPr>
              <a:t>== </a:t>
            </a:r>
            <a:r>
              <a:rPr lang="en-US" dirty="0" smtClean="0"/>
              <a:t>tests if two strings are stored in the same memory location</a:t>
            </a:r>
          </a:p>
          <a:p>
            <a:endParaRPr lang="en-US" dirty="0" smtClean="0">
              <a:solidFill>
                <a:srgbClr val="6E8080"/>
              </a:solidFill>
              <a:latin typeface="Lucida Sans Typewriter"/>
              <a:ea typeface="Courier New" charset="0"/>
              <a:cs typeface="Courier New" charset="0"/>
            </a:endParaRPr>
          </a:p>
          <a:p>
            <a:r>
              <a:rPr lang="en-US" dirty="0" smtClean="0">
                <a:solidFill>
                  <a:srgbClr val="6E8080"/>
                </a:solidFill>
                <a:latin typeface="Lucida Sans Typewriter"/>
                <a:ea typeface="Courier New" charset="0"/>
                <a:cs typeface="Courier New" charset="0"/>
              </a:rPr>
              <a:t>equals</a:t>
            </a:r>
            <a:r>
              <a:rPr lang="en-US" dirty="0" smtClean="0"/>
              <a:t> method tests equal contents </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6159"/>
    </mc:Choice>
    <mc:Fallback xmlns="">
      <p:transition spd="slow" advTm="461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8063" x="7399338" y="1965325"/>
          <p14:tracePt t="8124" x="7399338" y="1958975"/>
          <p14:tracePt t="8132" x="7380288" y="1952625"/>
          <p14:tracePt t="8140" x="7361238" y="1946275"/>
          <p14:tracePt t="8148" x="7262813" y="1933575"/>
          <p14:tracePt t="8156" x="7105650" y="1920875"/>
          <p14:tracePt t="8180" x="6923088" y="1920875"/>
          <p14:tracePt t="8196" x="6675438" y="1912938"/>
          <p14:tracePt t="8212" x="6388100" y="1912938"/>
          <p14:tracePt t="8228" x="6165850" y="1912938"/>
          <p14:tracePt t="8244" x="5832475" y="1927225"/>
          <p14:tracePt t="8260" x="5538788" y="1946275"/>
          <p14:tracePt t="8276" x="5245100" y="1973263"/>
          <p14:tracePt t="8292" x="5010150" y="1998663"/>
          <p14:tracePt t="8308" x="4840288" y="2024063"/>
          <p14:tracePt t="8323" x="4670425" y="2063750"/>
          <p14:tracePt t="8340" x="4525963" y="2122488"/>
          <p14:tracePt t="8356" x="4343400" y="2201863"/>
          <p14:tracePt t="8373" x="4259263" y="2239963"/>
          <p14:tracePt t="8396" x="4167188" y="2266950"/>
          <p14:tracePt t="8412" x="4095750" y="2286000"/>
          <p14:tracePt t="8428" x="3984625" y="2298700"/>
          <p14:tracePt t="8444" x="3867150" y="2319338"/>
          <p14:tracePt t="8460" x="3683000" y="2325688"/>
          <p14:tracePt t="8476" x="3513138" y="2325688"/>
          <p14:tracePt t="8492" x="3324225" y="2332038"/>
          <p14:tracePt t="8508" x="3116263" y="2351088"/>
          <p14:tracePt t="8524" x="2978150" y="2357438"/>
          <p14:tracePt t="8539" x="2860675" y="2357438"/>
          <p14:tracePt t="8556" x="2755900" y="2357438"/>
          <p14:tracePt t="8573" x="2730500" y="2351088"/>
          <p14:tracePt t="8589" x="2697163" y="2338388"/>
          <p14:tracePt t="8606" x="2671763" y="2332038"/>
          <p14:tracePt t="8623" x="2644775" y="2319338"/>
          <p14:tracePt t="8639" x="2632075" y="2311400"/>
          <p14:tracePt t="8656" x="2619375" y="2311400"/>
          <p14:tracePt t="8780" x="2625725" y="2311400"/>
          <p14:tracePt t="8788" x="2638425" y="2311400"/>
          <p14:tracePt t="8793" x="2651125" y="2311400"/>
          <p14:tracePt t="8806" x="2671763" y="2311400"/>
          <p14:tracePt t="8823" x="2703513" y="2311400"/>
          <p14:tracePt t="8839" x="2736850" y="2311400"/>
          <p14:tracePt t="8856" x="2768600" y="2311400"/>
          <p14:tracePt t="8873" x="2789238" y="2305050"/>
          <p14:tracePt t="8889" x="2808288" y="2298700"/>
          <p14:tracePt t="8906" x="2814638" y="2298700"/>
          <p14:tracePt t="8996" x="2808288" y="2298700"/>
          <p14:tracePt t="9004" x="2801938" y="2298700"/>
          <p14:tracePt t="9012" x="2789238" y="2298700"/>
          <p14:tracePt t="9020" x="2768600" y="2298700"/>
          <p14:tracePt t="9039" x="2730500" y="2292350"/>
          <p14:tracePt t="9039" x="2697163" y="2292350"/>
          <p14:tracePt t="9056" x="2671763" y="2279650"/>
          <p14:tracePt t="9073" x="2644775" y="2279650"/>
          <p14:tracePt t="9089" x="2625725" y="2279650"/>
          <p14:tracePt t="9106" x="2619375" y="2273300"/>
          <p14:tracePt t="9220" x="2625725" y="2273300"/>
          <p14:tracePt t="9228" x="2632075" y="2273300"/>
          <p14:tracePt t="9244" x="2644775" y="2273300"/>
          <p14:tracePt t="9260" x="2651125" y="2273300"/>
          <p14:tracePt t="9268" x="2659063" y="2273300"/>
          <p14:tracePt t="9276" x="2671763" y="2273300"/>
          <p14:tracePt t="9289" x="2684463" y="2273300"/>
          <p14:tracePt t="9306" x="2690813" y="2273300"/>
          <p14:tracePt t="9323" x="2703513" y="2273300"/>
          <p14:tracePt t="9339" x="2717800" y="2273300"/>
          <p14:tracePt t="9356" x="2724150" y="2266950"/>
          <p14:tracePt t="9772" x="2717800" y="2266950"/>
          <p14:tracePt t="9780" x="2709863" y="2266950"/>
          <p14:tracePt t="9789" x="2697163" y="2266950"/>
          <p14:tracePt t="9789" x="2684463" y="2266950"/>
          <p14:tracePt t="9806" x="2644775" y="2266950"/>
          <p14:tracePt t="9822" x="2598738" y="2279650"/>
          <p14:tracePt t="9839" x="2540000" y="2279650"/>
          <p14:tracePt t="9856" x="2449513" y="2279650"/>
          <p14:tracePt t="9872" x="2344738" y="2279650"/>
          <p14:tracePt t="9889" x="2233613" y="2292350"/>
          <p14:tracePt t="9906" x="2103438" y="2298700"/>
          <p14:tracePt t="9922" x="1958975" y="2305050"/>
          <p14:tracePt t="9939" x="1828800" y="2305050"/>
          <p14:tracePt t="9956" x="1639888" y="2311400"/>
          <p14:tracePt t="9972" x="1528763" y="2311400"/>
          <p14:tracePt t="9989" x="1411288" y="2286000"/>
          <p14:tracePt t="10006" x="1319213" y="2260600"/>
          <p14:tracePt t="10022" x="1201738" y="2239963"/>
          <p14:tracePt t="10039" x="1123950" y="2239963"/>
          <p14:tracePt t="10056" x="1058863" y="2233613"/>
          <p14:tracePt t="10072" x="1031875" y="2233613"/>
          <p14:tracePt t="10089" x="1025525" y="2233613"/>
          <p14:tracePt t="10228" x="1031875" y="2233613"/>
          <p14:tracePt t="10236" x="1044575" y="2233613"/>
          <p14:tracePt t="10244" x="1050925" y="2233613"/>
          <p14:tracePt t="10255" x="1071563" y="2233613"/>
          <p14:tracePt t="10256" x="1117600" y="2233613"/>
          <p14:tracePt t="10272" x="1195388" y="2233613"/>
          <p14:tracePt t="10289" x="1287463" y="2233613"/>
          <p14:tracePt t="10305" x="1358900" y="2233613"/>
          <p14:tracePt t="10322" x="1411288" y="2233613"/>
          <p14:tracePt t="10339" x="1470025" y="2233613"/>
          <p14:tracePt t="10355" x="1516063" y="2233613"/>
          <p14:tracePt t="10372" x="1574800" y="2233613"/>
          <p14:tracePt t="10389" x="1612900" y="2233613"/>
          <p14:tracePt t="10405" x="1639888" y="2233613"/>
          <p14:tracePt t="10422" x="1665288" y="2227263"/>
          <p14:tracePt t="10439" x="1684338" y="2220913"/>
          <p14:tracePt t="10455" x="1698625" y="2214563"/>
          <p14:tracePt t="10472" x="1704975" y="2214563"/>
          <p14:tracePt t="10489" x="1711325" y="2214563"/>
          <p14:tracePt t="10580" x="1717675" y="2214563"/>
          <p14:tracePt t="10588" x="1730375" y="2214563"/>
          <p14:tracePt t="10596" x="1763713" y="2214563"/>
          <p14:tracePt t="10610" x="1803400" y="2214563"/>
          <p14:tracePt t="10622" x="1881188" y="2214563"/>
          <p14:tracePt t="10639" x="1965325" y="2214563"/>
          <p14:tracePt t="10655" x="2076450" y="2214563"/>
          <p14:tracePt t="10672" x="2181225" y="2214563"/>
          <p14:tracePt t="10689" x="2273300" y="2214563"/>
          <p14:tracePt t="10705" x="2363788" y="2208213"/>
          <p14:tracePt t="10722" x="2403475" y="2201863"/>
          <p14:tracePt t="10739" x="2416175" y="2187575"/>
          <p14:tracePt t="10755" x="2436813" y="2155825"/>
          <p14:tracePt t="10772" x="2436813" y="2097088"/>
          <p14:tracePt t="10789" x="2416175" y="2051050"/>
          <p14:tracePt t="10805" x="2397125" y="2005013"/>
          <p14:tracePt t="10822" x="2370138" y="1965325"/>
          <p14:tracePt t="10838" x="2325688" y="1920875"/>
          <p14:tracePt t="10855" x="2266950" y="1862138"/>
          <p14:tracePt t="10872" x="2193925" y="1816100"/>
          <p14:tracePt t="10888" x="2082800" y="1757363"/>
          <p14:tracePt t="10905" x="1979613" y="1698625"/>
          <p14:tracePt t="10922" x="1835150" y="1658938"/>
          <p14:tracePt t="10938" x="1717675" y="1619250"/>
          <p14:tracePt t="10955" x="1612900" y="1600200"/>
          <p14:tracePt t="10972" x="1463675" y="1593850"/>
          <p14:tracePt t="10989" x="1365250" y="1593850"/>
          <p14:tracePt t="11005" x="1293813" y="1646238"/>
          <p14:tracePt t="11022" x="1214438" y="1730375"/>
          <p14:tracePt t="11038" x="1136650" y="1835150"/>
          <p14:tracePt t="11055" x="1077913" y="1939925"/>
          <p14:tracePt t="11072" x="1058863" y="2038350"/>
          <p14:tracePt t="11088" x="1058863" y="2116138"/>
          <p14:tracePt t="11105" x="1117600" y="2214563"/>
          <p14:tracePt t="11122" x="1214438" y="2298700"/>
          <p14:tracePt t="11138" x="1338263" y="2351088"/>
          <p14:tracePt t="11155" x="1476375" y="2357438"/>
          <p14:tracePt t="11172" x="1625600" y="2357438"/>
          <p14:tracePt t="11188" x="1658938" y="2338388"/>
          <p14:tracePt t="11205" x="1665288" y="2325688"/>
          <p14:tracePt t="11292" x="1671638" y="2325688"/>
          <p14:tracePt t="11300" x="1692275" y="2325688"/>
          <p14:tracePt t="11308" x="1724025" y="2325688"/>
          <p14:tracePt t="11316" x="1776413" y="2325688"/>
          <p14:tracePt t="11324" x="1933575" y="2332038"/>
          <p14:tracePt t="11338" x="2187575" y="2338388"/>
          <p14:tracePt t="11355" x="2540000" y="2338388"/>
          <p14:tracePt t="11372" x="3095625" y="2338388"/>
          <p14:tracePt t="11388" x="3395663" y="2338388"/>
          <p14:tracePt t="11405" x="3611563" y="2344738"/>
          <p14:tracePt t="11422" x="3787775" y="2344738"/>
          <p14:tracePt t="11438" x="3898900" y="2351088"/>
          <p14:tracePt t="11455" x="3944938" y="2351088"/>
          <p14:tracePt t="11472" x="3963988" y="2338388"/>
          <p14:tracePt t="11488" x="3970338" y="2338388"/>
          <p14:tracePt t="11505" x="3978275" y="2338388"/>
          <p14:tracePt t="11788" x="3984625" y="2338388"/>
          <p14:tracePt t="11796" x="4016375" y="2338388"/>
          <p14:tracePt t="11805" x="4056063" y="2325688"/>
          <p14:tracePt t="11822" x="4121150" y="2319338"/>
          <p14:tracePt t="11838" x="4198938" y="2292350"/>
          <p14:tracePt t="11855" x="4244975" y="2260600"/>
          <p14:tracePt t="11872" x="4271963" y="2220913"/>
          <p14:tracePt t="11888" x="4284663" y="2181225"/>
          <p14:tracePt t="11905" x="4284663" y="2149475"/>
          <p14:tracePt t="11922" x="4284663" y="2109788"/>
          <p14:tracePt t="11938" x="4271963" y="2063750"/>
          <p14:tracePt t="11955" x="4244975" y="2011363"/>
          <p14:tracePt t="11971" x="4179888" y="1887538"/>
          <p14:tracePt t="11988" x="4121150" y="1816100"/>
          <p14:tracePt t="12005" x="4075113" y="1751013"/>
          <p14:tracePt t="12021" x="4022725" y="1704975"/>
          <p14:tracePt t="12038" x="3970338" y="1671638"/>
          <p14:tracePt t="12055" x="3898900" y="1658938"/>
          <p14:tracePt t="12071" x="3808413" y="1658938"/>
          <p14:tracePt t="12088" x="3703638" y="1665288"/>
          <p14:tracePt t="12105" x="3586163" y="1698625"/>
          <p14:tracePt t="12121" x="3494088" y="1795463"/>
          <p14:tracePt t="12138" x="3395663" y="1893888"/>
          <p14:tracePt t="12155" x="3336925" y="1998663"/>
          <p14:tracePt t="12171" x="3330575" y="2103438"/>
          <p14:tracePt t="12188" x="3416300" y="2246313"/>
          <p14:tracePt t="12205" x="3527425" y="2305050"/>
          <p14:tracePt t="12221" x="3663950" y="2351088"/>
          <p14:tracePt t="12238" x="3768725" y="2351088"/>
          <p14:tracePt t="12255" x="3873500" y="2351088"/>
          <p14:tracePt t="12271" x="3925888" y="2338388"/>
          <p14:tracePt t="12288" x="3938588" y="2332038"/>
          <p14:tracePt t="12305" x="3938588" y="2325688"/>
          <p14:tracePt t="12321" x="3938588" y="2319338"/>
          <p14:tracePt t="12356" x="3932238" y="2319338"/>
          <p14:tracePt t="12404" x="3925888" y="2319338"/>
          <p14:tracePt t="12412" x="3911600" y="2319338"/>
          <p14:tracePt t="12421" x="3886200" y="2319338"/>
          <p14:tracePt t="12425" x="3762375" y="2319338"/>
          <p14:tracePt t="12438" x="3605213" y="2319338"/>
          <p14:tracePt t="12455" x="3409950" y="2319338"/>
          <p14:tracePt t="12471" x="3206750" y="2325688"/>
          <p14:tracePt t="12488" x="3043238" y="2305050"/>
          <p14:tracePt t="12505" x="2925763" y="2279650"/>
          <p14:tracePt t="12521" x="2808288" y="2227263"/>
          <p14:tracePt t="12538" x="2709863" y="2168525"/>
          <p14:tracePt t="12554" x="2644775" y="2149475"/>
          <p14:tracePt t="12571" x="2625725" y="2141538"/>
          <p14:tracePt t="12588" x="2613025" y="2141538"/>
          <p14:tracePt t="12660" x="2619375" y="2141538"/>
          <p14:tracePt t="12668" x="2632075" y="2149475"/>
          <p14:tracePt t="12688" x="2717800" y="2162175"/>
          <p14:tracePt t="12689" x="2835275" y="2162175"/>
          <p14:tracePt t="12704" x="2984500" y="2162175"/>
          <p14:tracePt t="12721" x="3095625" y="2162175"/>
          <p14:tracePt t="12738" x="3175000" y="2168525"/>
          <p14:tracePt t="12754" x="3219450" y="2168525"/>
          <p14:tracePt t="12771" x="3225800" y="2168525"/>
          <p14:tracePt t="12788" x="3219450" y="2168525"/>
          <p14:tracePt t="12804" x="3213100" y="2168525"/>
          <p14:tracePt t="12821" x="3200400" y="2168525"/>
          <p14:tracePt t="12838" x="3167063" y="2168525"/>
          <p14:tracePt t="12854" x="3116263" y="2181225"/>
          <p14:tracePt t="12871" x="3055938" y="2187575"/>
          <p14:tracePt t="12888" x="2997200" y="2187575"/>
          <p14:tracePt t="12904" x="2965450" y="2201863"/>
          <p14:tracePt t="12921" x="2959100" y="2201863"/>
          <p14:tracePt t="12988" x="2965450" y="2201863"/>
          <p14:tracePt t="12996" x="2984500" y="2208213"/>
          <p14:tracePt t="13006" x="3011488" y="2208213"/>
          <p14:tracePt t="13012" x="3049588" y="2208213"/>
          <p14:tracePt t="13021" x="3070225" y="2214563"/>
          <p14:tracePt t="13038" x="3076575" y="2214563"/>
          <p14:tracePt t="13396" x="3063875" y="2214563"/>
          <p14:tracePt t="13404" x="3030538" y="2214563"/>
          <p14:tracePt t="13412" x="2938463" y="2233613"/>
          <p14:tracePt t="13421" x="2814638" y="2279650"/>
          <p14:tracePt t="13438" x="2651125" y="2298700"/>
          <p14:tracePt t="13454" x="2474913" y="2319338"/>
          <p14:tracePt t="13471" x="2298700" y="2311400"/>
          <p14:tracePt t="13488" x="2116138" y="2311400"/>
          <p14:tracePt t="13504" x="1973263" y="2319338"/>
          <p14:tracePt t="13521" x="1847850" y="2319338"/>
          <p14:tracePt t="13537" x="1770063" y="2319338"/>
          <p14:tracePt t="13554" x="1724025" y="2319338"/>
          <p14:tracePt t="13571" x="1698625" y="2311400"/>
          <p14:tracePt t="13587" x="1671638" y="2305050"/>
          <p14:tracePt t="13684" x="1684338" y="2305050"/>
          <p14:tracePt t="13692" x="1711325" y="2311400"/>
          <p14:tracePt t="13700" x="1757363" y="2311400"/>
          <p14:tracePt t="13708" x="1887538" y="2332038"/>
          <p14:tracePt t="13721" x="2141538" y="2351088"/>
          <p14:tracePt t="13737" x="2501900" y="2351088"/>
          <p14:tracePt t="13754" x="2879725" y="2370138"/>
          <p14:tracePt t="13771" x="3167063" y="2378075"/>
          <p14:tracePt t="13787" x="3403600" y="2390775"/>
          <p14:tracePt t="13804" x="3454400" y="2390775"/>
          <p14:tracePt t="13821" x="3462338" y="2390775"/>
          <p14:tracePt t="13876" x="3454400" y="2390775"/>
          <p14:tracePt t="13884" x="3441700" y="2390775"/>
          <p14:tracePt t="13892" x="3422650" y="2384425"/>
          <p14:tracePt t="13900" x="3403600" y="2378075"/>
          <p14:tracePt t="13908" x="3305175" y="2363788"/>
          <p14:tracePt t="13921" x="3160713" y="2351088"/>
          <p14:tracePt t="13937" x="2887663" y="2311400"/>
          <p14:tracePt t="13954" x="2619375" y="2305050"/>
          <p14:tracePt t="13971" x="2363788" y="2305050"/>
          <p14:tracePt t="13987" x="2193925" y="2311400"/>
          <p14:tracePt t="14004" x="2057400" y="2311400"/>
          <p14:tracePt t="14021" x="2044700" y="2311400"/>
          <p14:tracePt t="14068" x="2051050" y="2305050"/>
          <p14:tracePt t="14076" x="2063750" y="2311400"/>
          <p14:tracePt t="14076" x="2090738" y="2319338"/>
          <p14:tracePt t="14087" x="2201863" y="2338388"/>
          <p14:tracePt t="14104" x="2363788" y="2357438"/>
          <p14:tracePt t="14121" x="2619375" y="2378075"/>
          <p14:tracePt t="14137" x="3011488" y="2378075"/>
          <p14:tracePt t="14154" x="3403600" y="2378075"/>
          <p14:tracePt t="14171" x="3833813" y="2390775"/>
          <p14:tracePt t="14187" x="4075113" y="2390775"/>
          <p14:tracePt t="14204" x="4213225" y="2390775"/>
          <p14:tracePt t="14892" x="4225925" y="2390775"/>
          <p14:tracePt t="14900" x="4238625" y="2403475"/>
          <p14:tracePt t="14908" x="4284663" y="2436813"/>
          <p14:tracePt t="14921" x="4330700" y="2474913"/>
          <p14:tracePt t="14937" x="4376738" y="2514600"/>
          <p14:tracePt t="14954" x="4421188" y="2560638"/>
          <p14:tracePt t="14970" x="4467225" y="2613025"/>
          <p14:tracePt t="14987" x="4479925" y="2644775"/>
          <p14:tracePt t="15004" x="4487863" y="2709863"/>
          <p14:tracePt t="15020" x="4487863" y="2762250"/>
          <p14:tracePt t="15037" x="4467225" y="2808288"/>
          <p14:tracePt t="15053" x="4402138" y="2873375"/>
          <p14:tracePt t="15070" x="4318000" y="2952750"/>
          <p14:tracePt t="15087" x="4225925" y="3049588"/>
          <p14:tracePt t="15104" x="4095750" y="3160713"/>
          <p14:tracePt t="15120" x="3963988" y="3252788"/>
          <p14:tracePt t="15137" x="3808413" y="3336925"/>
          <p14:tracePt t="15155" x="3624263" y="3395663"/>
          <p14:tracePt t="15171" x="3475038" y="3454400"/>
          <p14:tracePt t="15188" x="3317875" y="3500438"/>
          <p14:tracePt t="15204" x="3122613" y="3546475"/>
          <p14:tracePt t="15221" x="2990850" y="3546475"/>
          <p14:tracePt t="15238" x="2913063" y="3559175"/>
          <p14:tracePt t="15254" x="2854325" y="3565525"/>
          <p14:tracePt t="15271" x="2795588" y="3579813"/>
          <p14:tracePt t="15288" x="2743200" y="3586163"/>
          <p14:tracePt t="15305" x="2717800" y="3592513"/>
          <p14:tracePt t="15321" x="2703513" y="3592513"/>
          <p14:tracePt t="15373" x="2697163" y="3592513"/>
          <p14:tracePt t="15389" x="2690813" y="3592513"/>
          <p14:tracePt t="15397" x="2678113" y="3579813"/>
          <p14:tracePt t="15405" x="2651125" y="3565525"/>
          <p14:tracePt t="15413" x="2625725" y="3565525"/>
          <p14:tracePt t="15421" x="2586038" y="3559175"/>
          <p14:tracePt t="15438" x="2554288" y="3552825"/>
          <p14:tracePt t="15454" x="2527300" y="3552825"/>
          <p14:tracePt t="15509" x="2527300" y="3546475"/>
          <p14:tracePt t="15527" x="2527300" y="3540125"/>
          <p14:tracePt t="15528" x="2527300" y="3527425"/>
          <p14:tracePt t="15538" x="2527300" y="3500438"/>
          <p14:tracePt t="15554" x="2520950" y="3481388"/>
          <p14:tracePt t="15571" x="2520950" y="3454400"/>
          <p14:tracePt t="15588" x="2520950" y="3448050"/>
          <p14:tracePt t="16261" x="2527300" y="3448050"/>
          <p14:tracePt t="16269" x="2533650" y="3448050"/>
          <p14:tracePt t="16288" x="2547938" y="3448050"/>
          <p14:tracePt t="16288" x="2554288" y="3448050"/>
          <p14:tracePt t="16304" x="2566988" y="3448050"/>
          <p14:tracePt t="16321" x="2579688" y="3448050"/>
          <p14:tracePt t="16337" x="2586038" y="3448050"/>
          <p14:tracePt t="16354" x="2592388" y="3448050"/>
          <p14:tracePt t="16371" x="2606675" y="3448050"/>
          <p14:tracePt t="16387" x="2625725" y="3448050"/>
          <p14:tracePt t="16404" x="2638425" y="3448050"/>
          <p14:tracePt t="16421" x="2671763" y="3448050"/>
          <p14:tracePt t="16437" x="2690813" y="3448050"/>
          <p14:tracePt t="16454" x="2709863" y="3448050"/>
          <p14:tracePt t="16471" x="2730500" y="3448050"/>
          <p14:tracePt t="16487" x="2749550" y="3448050"/>
          <p14:tracePt t="16504" x="2768600" y="3454400"/>
          <p14:tracePt t="16521" x="2795588" y="3454400"/>
          <p14:tracePt t="16537" x="2808288" y="3454400"/>
          <p14:tracePt t="16554" x="2814638" y="3454400"/>
          <p14:tracePt t="16733" x="2808288" y="3454400"/>
          <p14:tracePt t="16749" x="2801938" y="3454400"/>
          <p14:tracePt t="16773" x="2795588" y="3454400"/>
          <p14:tracePt t="16805" x="2789238" y="3454400"/>
          <p14:tracePt t="16853" x="2782888" y="3454400"/>
          <p14:tracePt t="16877" x="2776538" y="3454400"/>
          <p14:tracePt t="18437" x="2776538" y="3462338"/>
          <p14:tracePt t="18477" x="2776538" y="3475038"/>
          <p14:tracePt t="18485" x="2768600" y="3481388"/>
          <p14:tracePt t="18493" x="2762250" y="3487738"/>
          <p14:tracePt t="18497" x="2762250" y="3506788"/>
          <p14:tracePt t="18503" x="2730500" y="3559175"/>
          <p14:tracePt t="18520" x="2665413" y="3624263"/>
          <p14:tracePt t="18537" x="2598738" y="3697288"/>
          <p14:tracePt t="18553" x="2554288" y="3749675"/>
          <p14:tracePt t="18570" x="2514600" y="3781425"/>
          <p14:tracePt t="18586" x="2474913" y="3821113"/>
          <p14:tracePt t="18603" x="2436813" y="3860800"/>
          <p14:tracePt t="18620" x="2397125" y="3911600"/>
          <p14:tracePt t="18636" x="2298700" y="3997325"/>
          <p14:tracePt t="18653" x="2239963" y="4068763"/>
          <p14:tracePt t="18670" x="2174875" y="4140200"/>
          <p14:tracePt t="18686" x="2122488" y="4198938"/>
          <p14:tracePt t="18703" x="2076450" y="4251325"/>
          <p14:tracePt t="18720" x="2057400" y="4303713"/>
          <p14:tracePt t="18736" x="2051050" y="4343400"/>
          <p14:tracePt t="18753" x="2051050" y="4376738"/>
          <p14:tracePt t="18770" x="2051050" y="4414838"/>
          <p14:tracePt t="18786" x="2051050" y="4448175"/>
          <p14:tracePt t="18803" x="2057400" y="4473575"/>
          <p14:tracePt t="18820" x="2076450" y="4500563"/>
          <p14:tracePt t="18836" x="2103438" y="4513263"/>
          <p14:tracePt t="18853" x="2109788" y="4519613"/>
          <p14:tracePt t="18870" x="2128838" y="4525963"/>
          <p14:tracePt t="18886" x="2141538" y="4532313"/>
          <p14:tracePt t="18903" x="2155825" y="4525963"/>
          <p14:tracePt t="18920" x="2162175" y="4525963"/>
          <p14:tracePt t="19109" x="2174875" y="4525963"/>
          <p14:tracePt t="19133" x="2193925" y="4525963"/>
          <p14:tracePt t="19141" x="2227263" y="4532313"/>
          <p14:tracePt t="19149" x="2273300" y="4538663"/>
          <p14:tracePt t="19157" x="2378075" y="4552950"/>
          <p14:tracePt t="19170" x="2430463" y="4552950"/>
          <p14:tracePt t="19650" x="2430463" y="4559300"/>
          <p14:tracePt t="19685" x="2422525" y="4552950"/>
          <p14:tracePt t="19693" x="2422525" y="4546600"/>
          <p14:tracePt t="19749" x="2430463" y="4546600"/>
          <p14:tracePt t="19765" x="2436813" y="4546600"/>
          <p14:tracePt t="19797" x="2443163" y="4546600"/>
          <p14:tracePt t="19815" x="2449513" y="4546600"/>
          <p14:tracePt t="22806" x="2449513" y="4552950"/>
          <p14:tracePt t="22813" x="2436813" y="4559300"/>
          <p14:tracePt t="22821" x="2403475" y="4591050"/>
          <p14:tracePt t="22836" x="2338388" y="4649788"/>
          <p14:tracePt t="22853" x="2266950" y="4748213"/>
          <p14:tracePt t="22869" x="2141538" y="4859338"/>
          <p14:tracePt t="22886" x="2063750" y="4945063"/>
          <p14:tracePt t="22903" x="1992313" y="5016500"/>
          <p14:tracePt t="22919" x="1933575" y="5094288"/>
          <p14:tracePt t="22936" x="1874838" y="5165725"/>
          <p14:tracePt t="22952" x="1789113" y="5257800"/>
          <p14:tracePt t="22969" x="1717675" y="5329238"/>
          <p14:tracePt t="22986" x="1652588" y="5394325"/>
          <p14:tracePt t="23002" x="1581150" y="5461000"/>
          <p14:tracePt t="23019" x="1495425" y="5511800"/>
          <p14:tracePt t="23036" x="1423988" y="5570538"/>
          <p14:tracePt t="23052" x="1371600" y="5616575"/>
          <p14:tracePt t="23069" x="1358900" y="5668963"/>
          <p14:tracePt t="23086" x="1352550" y="5681663"/>
          <p14:tracePt t="23102" x="1352550" y="5695950"/>
          <p14:tracePt t="23119" x="1352550" y="5708650"/>
          <p14:tracePt t="23136" x="1352550" y="5721350"/>
          <p14:tracePt t="23173" x="1352550" y="5708650"/>
          <p14:tracePt t="23187" x="1358900" y="5695950"/>
          <p14:tracePt t="23533" x="1346200" y="5689600"/>
          <p14:tracePt t="23541" x="1338263" y="5689600"/>
          <p14:tracePt t="23548" x="1331913" y="5689600"/>
          <p14:tracePt t="23554" x="1325563" y="5689600"/>
          <p14:tracePt t="23569" x="1319213" y="5681663"/>
          <p14:tracePt t="23586" x="1312863" y="5662613"/>
          <p14:tracePt t="23602" x="1306513" y="5662613"/>
          <p14:tracePt t="23619" x="1300163" y="5662613"/>
          <p14:tracePt t="23635" x="1300163" y="5649913"/>
          <p14:tracePt t="23652" x="1293813" y="5649913"/>
          <p14:tracePt t="23669" x="1287463" y="5643563"/>
          <p14:tracePt t="23805" x="1293813" y="5643563"/>
          <p14:tracePt t="23821" x="1300163" y="5643563"/>
          <p14:tracePt t="23822" x="1306513" y="5643563"/>
          <p14:tracePt t="23835" x="1319213" y="5643563"/>
          <p14:tracePt t="23852" x="1346200" y="5637213"/>
          <p14:tracePt t="23869" x="1377950" y="5630863"/>
          <p14:tracePt t="23885" x="1430338" y="5616575"/>
          <p14:tracePt t="23902" x="1455738" y="5610225"/>
          <p14:tracePt t="23919" x="1489075" y="5591175"/>
          <p14:tracePt t="23935" x="1508125" y="5570538"/>
          <p14:tracePt t="23952" x="1528763" y="5557838"/>
          <p14:tracePt t="23969" x="1554163" y="5526088"/>
          <p14:tracePt t="23985" x="1581150" y="5499100"/>
          <p14:tracePt t="24002" x="1600200" y="5473700"/>
          <p14:tracePt t="24019" x="1612900" y="5440363"/>
          <p14:tracePt t="24035" x="1612900" y="5414963"/>
          <p14:tracePt t="24052" x="1612900" y="5387975"/>
          <p14:tracePt t="24069" x="1593850" y="5356225"/>
          <p14:tracePt t="24069" x="1593850" y="5335588"/>
          <p14:tracePt t="24086" x="1587500" y="5310188"/>
          <p14:tracePt t="24102" x="1581150" y="5283200"/>
          <p14:tracePt t="24119" x="1574800" y="5257800"/>
          <p14:tracePt t="24135" x="1554163" y="5232400"/>
          <p14:tracePt t="24152" x="1522413" y="5205413"/>
          <p14:tracePt t="24169" x="1463675" y="5146675"/>
          <p14:tracePt t="24185" x="1423988" y="5113338"/>
          <p14:tracePt t="24202" x="1358900" y="5068888"/>
          <p14:tracePt t="24219" x="1306513" y="5048250"/>
          <p14:tracePt t="24235" x="1254125" y="5029200"/>
          <p14:tracePt t="24252" x="1208088" y="5016500"/>
          <p14:tracePt t="24269" x="1149350" y="5016500"/>
          <p14:tracePt t="24285" x="1071563" y="5016500"/>
          <p14:tracePt t="24302" x="1006475" y="5010150"/>
          <p14:tracePt t="24319" x="960438" y="5010150"/>
          <p14:tracePt t="24335" x="908050" y="5010150"/>
          <p14:tracePt t="24352" x="849313" y="5010150"/>
          <p14:tracePt t="24368" x="790575" y="5010150"/>
          <p14:tracePt t="24385" x="725488" y="5022850"/>
          <p14:tracePt t="24402" x="660400" y="5041900"/>
          <p14:tracePt t="24419" x="574675" y="5054600"/>
          <p14:tracePt t="24435" x="509588" y="5094288"/>
          <p14:tracePt t="24452" x="444500" y="5140325"/>
          <p14:tracePt t="24468" x="398463" y="5173663"/>
          <p14:tracePt t="24485" x="352425" y="5211763"/>
          <p14:tracePt t="24502" x="327025" y="5232400"/>
          <p14:tracePt t="24518" x="306388" y="5251450"/>
          <p14:tracePt t="24535" x="293688" y="5270500"/>
          <p14:tracePt t="24552" x="293688" y="5297488"/>
          <p14:tracePt t="24568" x="293688" y="5329238"/>
          <p14:tracePt t="24585" x="293688" y="5375275"/>
          <p14:tracePt t="24602" x="293688" y="5408613"/>
          <p14:tracePt t="24618" x="293688" y="5446713"/>
          <p14:tracePt t="24635" x="312738" y="5486400"/>
          <p14:tracePt t="24652" x="339725" y="5519738"/>
          <p14:tracePt t="24668" x="385763" y="5564188"/>
          <p14:tracePt t="24668" x="411163" y="5578475"/>
          <p14:tracePt t="24685" x="463550" y="5610225"/>
          <p14:tracePt t="24702" x="568325" y="5662613"/>
          <p14:tracePt t="24718" x="660400" y="5689600"/>
          <p14:tracePt t="24735" x="757238" y="5715000"/>
          <p14:tracePt t="24752" x="836613" y="5721350"/>
          <p14:tracePt t="24768" x="947738" y="5721350"/>
          <p14:tracePt t="24785" x="1031875" y="5727700"/>
          <p14:tracePt t="24802" x="1117600" y="5727700"/>
          <p14:tracePt t="24818" x="1182688" y="5727700"/>
          <p14:tracePt t="24835" x="1241425" y="5727700"/>
          <p14:tracePt t="24852" x="1279525" y="5715000"/>
          <p14:tracePt t="24868" x="1306513" y="5689600"/>
          <p14:tracePt t="24885" x="1331913" y="5662613"/>
          <p14:tracePt t="24902" x="1338263" y="5649913"/>
          <p14:tracePt t="24918" x="1346200" y="5643563"/>
          <p14:tracePt t="25005" x="1338263" y="5643563"/>
          <p14:tracePt t="27909" x="1346200" y="5643563"/>
          <p14:tracePt t="27925" x="1352550" y="5643563"/>
          <p14:tracePt t="27933" x="1377950" y="5643563"/>
          <p14:tracePt t="27942" x="1384300" y="5643563"/>
          <p14:tracePt t="27951" x="1404938" y="5643563"/>
          <p14:tracePt t="27967" x="1417638" y="5643563"/>
          <p14:tracePt t="27984" x="1430338" y="5643563"/>
          <p14:tracePt t="28000" x="1430338" y="5649913"/>
          <p14:tracePt t="28037" x="1436688" y="5649913"/>
          <p14:tracePt t="28485" x="1430338" y="5649913"/>
          <p14:tracePt t="28493" x="1423988" y="5649913"/>
          <p14:tracePt t="28501" x="1411288" y="5662613"/>
          <p14:tracePt t="28502" x="1384300" y="5675313"/>
          <p14:tracePt t="28517" x="1346200" y="5695950"/>
          <p14:tracePt t="28534" x="1306513" y="5727700"/>
          <p14:tracePt t="28550" x="1235075" y="5761038"/>
          <p14:tracePt t="28567" x="1176338" y="5786438"/>
          <p14:tracePt t="28584" x="1090613" y="5799138"/>
          <p14:tracePt t="28600" x="1006475" y="5845175"/>
          <p14:tracePt t="28617" x="927100" y="5851525"/>
          <p14:tracePt t="28634" x="855663" y="5872163"/>
          <p14:tracePt t="28650" x="769938" y="5872163"/>
          <p14:tracePt t="28667" x="692150" y="5872163"/>
          <p14:tracePt t="28683" x="633413" y="5872163"/>
          <p14:tracePt t="28700" x="574675" y="5872163"/>
          <p14:tracePt t="28717" x="534988" y="5878513"/>
          <p14:tracePt t="28734" x="528638" y="5878513"/>
          <p14:tracePt t="28917" x="534988" y="5878513"/>
          <p14:tracePt t="28925" x="541338" y="5878513"/>
          <p14:tracePt t="28941" x="555625" y="5878513"/>
          <p14:tracePt t="28949" x="561975" y="5878513"/>
          <p14:tracePt t="28957" x="574675" y="5878513"/>
          <p14:tracePt t="28967" x="587375" y="5872163"/>
          <p14:tracePt t="28983" x="593725" y="5872163"/>
          <p14:tracePt t="29000" x="608013" y="5872163"/>
          <p14:tracePt t="29017" x="614363" y="5872163"/>
          <p14:tracePt t="29033" x="633413" y="5872163"/>
          <p14:tracePt t="29050" x="646113" y="5872163"/>
          <p14:tracePt t="29067" x="673100" y="5865813"/>
          <p14:tracePt t="29083" x="698500" y="5865813"/>
          <p14:tracePt t="29100" x="731838" y="5865813"/>
          <p14:tracePt t="29117" x="803275" y="5865813"/>
          <p14:tracePt t="29133" x="874713" y="5865813"/>
          <p14:tracePt t="29150" x="939800" y="5865813"/>
          <p14:tracePt t="29167" x="1012825" y="5865813"/>
          <p14:tracePt t="29183" x="1058863" y="5865813"/>
          <p14:tracePt t="29200" x="1117600" y="5865813"/>
          <p14:tracePt t="29217" x="1176338" y="5865813"/>
          <p14:tracePt t="29233" x="1214438" y="5872163"/>
          <p14:tracePt t="29250" x="1260475" y="5878513"/>
          <p14:tracePt t="29267" x="1300163" y="5884863"/>
          <p14:tracePt t="29283" x="1325563" y="5891213"/>
          <p14:tracePt t="29300" x="1346200" y="5891213"/>
          <p14:tracePt t="29317" x="1352550" y="5891213"/>
          <p14:tracePt t="29333" x="1358900" y="5891213"/>
          <p14:tracePt t="29381" x="1371600" y="5891213"/>
          <p14:tracePt t="29397" x="1377950" y="5891213"/>
          <p14:tracePt t="29405" x="1390650" y="5891213"/>
          <p14:tracePt t="29413" x="1397000" y="5891213"/>
          <p14:tracePt t="29421" x="1417638" y="5891213"/>
          <p14:tracePt t="29433" x="1436688" y="5891213"/>
          <p14:tracePt t="29450" x="1463675" y="5897563"/>
          <p14:tracePt t="29467" x="1489075" y="5897563"/>
          <p14:tracePt t="29483" x="1522413" y="5903913"/>
          <p14:tracePt t="29500" x="1560513" y="5903913"/>
          <p14:tracePt t="29516" x="1625600" y="5918200"/>
          <p14:tracePt t="29533" x="1658938" y="5918200"/>
          <p14:tracePt t="29550" x="1692275" y="5924550"/>
          <p14:tracePt t="29566" x="1736725" y="5924550"/>
          <p14:tracePt t="29583" x="1763713" y="5937250"/>
          <p14:tracePt t="29600" x="1803400" y="5924550"/>
          <p14:tracePt t="29616" x="1822450" y="5924550"/>
          <p14:tracePt t="29633" x="1835150" y="5924550"/>
          <p14:tracePt t="29650" x="1862138" y="5930900"/>
          <p14:tracePt t="29667" x="1887538" y="5937250"/>
          <p14:tracePt t="29683" x="1906588" y="5937250"/>
          <p14:tracePt t="29700" x="1933575" y="5937250"/>
          <p14:tracePt t="29716" x="1965325" y="5937250"/>
          <p14:tracePt t="29733" x="1992313" y="5937250"/>
          <p14:tracePt t="29750" x="2011363" y="5937250"/>
          <p14:tracePt t="29766" x="2044700" y="5937250"/>
          <p14:tracePt t="29783" x="2051050" y="5937250"/>
          <p14:tracePt t="29800" x="2070100" y="5937250"/>
          <p14:tracePt t="29816" x="2090738" y="5937250"/>
          <p14:tracePt t="29833" x="2109788" y="5937250"/>
          <p14:tracePt t="29850" x="2122488" y="5937250"/>
          <p14:tracePt t="29866" x="2135188" y="5937250"/>
          <p14:tracePt t="29883" x="2149475" y="5937250"/>
          <p14:tracePt t="29900" x="2155825" y="5937250"/>
          <p14:tracePt t="29916" x="2162175" y="5937250"/>
          <p14:tracePt t="29933" x="2174875" y="5937250"/>
          <p14:tracePt t="29950" x="2181225" y="5937250"/>
          <p14:tracePt t="29966" x="2193925" y="5937250"/>
          <p14:tracePt t="29983" x="2208213" y="5937250"/>
          <p14:tracePt t="30000" x="2220913" y="5937250"/>
          <p14:tracePt t="30016" x="2246313" y="5937250"/>
          <p14:tracePt t="30033" x="2273300" y="5937250"/>
          <p14:tracePt t="30050" x="2305050" y="5937250"/>
          <p14:tracePt t="30066" x="2332038" y="5937250"/>
          <p14:tracePt t="30083" x="2378075" y="5943600"/>
          <p14:tracePt t="30100" x="2397125" y="5943600"/>
          <p14:tracePt t="30116" x="2416175" y="5943600"/>
          <p14:tracePt t="30133" x="2436813" y="5943600"/>
          <p14:tracePt t="30150" x="2449513" y="5943600"/>
          <p14:tracePt t="30166" x="2468563" y="5949950"/>
          <p14:tracePt t="30183" x="2481263" y="5949950"/>
          <p14:tracePt t="30200" x="2501900" y="5949950"/>
          <p14:tracePt t="30216" x="2508250" y="5949950"/>
          <p14:tracePt t="30233" x="2514600" y="5949950"/>
          <p14:tracePt t="30250" x="2520950" y="5949950"/>
          <p14:tracePt t="30517" x="2527300" y="5949950"/>
          <p14:tracePt t="30893" x="2520950" y="5949950"/>
          <p14:tracePt t="30917" x="2514600" y="5949950"/>
          <p14:tracePt t="30925" x="2508250" y="5949950"/>
          <p14:tracePt t="30949" x="2501900" y="5949950"/>
          <p14:tracePt t="30965" x="2495550" y="5949950"/>
          <p14:tracePt t="30989" x="2489200" y="5949950"/>
          <p14:tracePt t="31005" x="2481263" y="5956300"/>
          <p14:tracePt t="31021" x="2474913" y="5962650"/>
          <p14:tracePt t="31033" x="2468563" y="5962650"/>
          <p14:tracePt t="31037" x="2455863" y="5962650"/>
          <p14:tracePt t="31049" x="2436813" y="5969000"/>
          <p14:tracePt t="31066" x="2422525" y="5976938"/>
          <p14:tracePt t="31083" x="2397125" y="5976938"/>
          <p14:tracePt t="31099" x="2370138" y="5983288"/>
          <p14:tracePt t="31116" x="2332038" y="5989638"/>
          <p14:tracePt t="31133" x="2239963" y="6015038"/>
          <p14:tracePt t="31149" x="2174875" y="6027738"/>
          <p14:tracePt t="31166" x="2082800" y="6027738"/>
          <p14:tracePt t="31183" x="1979613" y="6027738"/>
          <p14:tracePt t="31199" x="1874838" y="6027738"/>
          <p14:tracePt t="31216" x="1770063" y="6027738"/>
          <p14:tracePt t="31232" x="1646238" y="6027738"/>
          <p14:tracePt t="31249" x="1541463" y="6027738"/>
          <p14:tracePt t="31266" x="1449388" y="6027738"/>
          <p14:tracePt t="31282" x="1371600" y="6027738"/>
          <p14:tracePt t="31299" x="1300163" y="6021388"/>
          <p14:tracePt t="31316" x="1235075" y="6015038"/>
          <p14:tracePt t="31332" x="1130300" y="5989638"/>
          <p14:tracePt t="31349" x="1071563" y="5969000"/>
          <p14:tracePt t="31366" x="1006475" y="5956300"/>
          <p14:tracePt t="31382" x="939800" y="5949950"/>
          <p14:tracePt t="31399" x="881063" y="5943600"/>
          <p14:tracePt t="31416" x="830263" y="5930900"/>
          <p14:tracePt t="31432" x="777875" y="5930900"/>
          <p14:tracePt t="31449" x="744538" y="5924550"/>
          <p14:tracePt t="31466" x="725488" y="5924550"/>
          <p14:tracePt t="31483" x="704850" y="5924550"/>
          <p14:tracePt t="31525" x="698500" y="5924550"/>
          <p14:tracePt t="31541" x="692150" y="5924550"/>
          <p14:tracePt t="31549" x="685800" y="5924550"/>
          <p14:tracePt t="31566" x="685800" y="5930900"/>
          <p14:tracePt t="31567" x="679450" y="5930900"/>
          <p14:tracePt t="31901" x="673100" y="5924550"/>
          <p14:tracePt t="31909" x="666750" y="5910263"/>
          <p14:tracePt t="31917" x="666750" y="5897563"/>
          <p14:tracePt t="31925" x="660400" y="5884863"/>
          <p14:tracePt t="31932" x="646113" y="5859463"/>
          <p14:tracePt t="31949" x="633413" y="5832475"/>
          <p14:tracePt t="31966" x="633413" y="5807075"/>
          <p14:tracePt t="31982" x="620713" y="5786438"/>
          <p14:tracePt t="31999" x="620713" y="5761038"/>
          <p14:tracePt t="32015" x="614363" y="5740400"/>
          <p14:tracePt t="32032" x="614363" y="5721350"/>
          <p14:tracePt t="32049" x="614363" y="5715000"/>
          <p14:tracePt t="32718" x="614363" y="5708650"/>
          <p14:tracePt t="32734" x="614363" y="5695950"/>
          <p14:tracePt t="32742" x="614363" y="5668963"/>
          <p14:tracePt t="32750" x="608013" y="5649913"/>
          <p14:tracePt t="32755" x="608013" y="5622925"/>
          <p14:tracePt t="32766" x="608013" y="5616575"/>
          <p14:tracePt t="32783" x="608013" y="5603875"/>
          <p14:tracePt t="32800" x="593725" y="5603875"/>
          <p14:tracePt t="32838" x="587375" y="5603875"/>
          <p14:tracePt t="32854" x="574675" y="5603875"/>
          <p14:tracePt t="32870" x="568325" y="5603875"/>
          <p14:tracePt t="32878" x="555625" y="5603875"/>
          <p14:tracePt t="32888" x="549275" y="5603875"/>
          <p14:tracePt t="32900" x="534988" y="5603875"/>
          <p14:tracePt t="32916" x="534988" y="5610225"/>
          <p14:tracePt t="32933" x="528638" y="5610225"/>
          <p14:tracePt t="33518" x="534988" y="5610225"/>
          <p14:tracePt t="33534" x="541338" y="5610225"/>
          <p14:tracePt t="33550" x="555625" y="5610225"/>
          <p14:tracePt t="33550" x="581025" y="5610225"/>
          <p14:tracePt t="33566" x="601663" y="5610225"/>
          <p14:tracePt t="33583" x="620713" y="5610225"/>
          <p14:tracePt t="33599" x="646113" y="5610225"/>
          <p14:tracePt t="33616" x="673100" y="5610225"/>
          <p14:tracePt t="33633" x="698500" y="5610225"/>
          <p14:tracePt t="33649" x="738188" y="5610225"/>
          <p14:tracePt t="33666" x="763588" y="5616575"/>
          <p14:tracePt t="33682" x="790575" y="5616575"/>
          <p14:tracePt t="33699" x="809625" y="5622925"/>
          <p14:tracePt t="33716" x="822325" y="5622925"/>
          <p14:tracePt t="43356" x="836613" y="5622925"/>
          <p14:tracePt t="43364" x="889000" y="5610225"/>
          <p14:tracePt t="43372" x="939800" y="5597525"/>
          <p14:tracePt t="43380" x="1065213" y="5545138"/>
          <p14:tracePt t="43394" x="1241425" y="5461000"/>
          <p14:tracePt t="43411" x="1430338" y="5375275"/>
          <p14:tracePt t="43428" x="1633538" y="5205413"/>
          <p14:tracePt t="43444" x="1744663" y="5121275"/>
          <p14:tracePt t="43461" x="1835150" y="4995863"/>
          <p14:tracePt t="43478" x="1912938" y="4892675"/>
          <p14:tracePt t="43494" x="1973263" y="4760913"/>
          <p14:tracePt t="43511" x="2038350" y="4649788"/>
          <p14:tracePt t="43528" x="2076450" y="4538663"/>
          <p14:tracePt t="43544" x="2103438" y="4448175"/>
          <p14:tracePt t="43561" x="2116138" y="4389438"/>
          <p14:tracePt t="43578" x="2122488" y="4368800"/>
          <p14:tracePt t="43594" x="2122488" y="4362450"/>
          <p14:tracePt t="43684" x="2122488" y="4368800"/>
          <p14:tracePt t="43693" x="2122488" y="4376738"/>
          <p14:tracePt t="43700" x="2122488" y="4383088"/>
          <p14:tracePt t="43711" x="2122488" y="4402138"/>
          <p14:tracePt t="43711" x="2122488" y="4448175"/>
          <p14:tracePt t="43727" x="2116138" y="4506913"/>
          <p14:tracePt t="43744" x="2109788" y="4565650"/>
          <p14:tracePt t="43761" x="2109788" y="4637088"/>
          <p14:tracePt t="43778" x="2109788" y="4708525"/>
          <p14:tracePt t="43794" x="2109788" y="4781550"/>
          <p14:tracePt t="43811" x="2109788" y="4840288"/>
          <p14:tracePt t="43827" x="2103438" y="4878388"/>
          <p14:tracePt t="43844" x="2103438" y="4899025"/>
          <p14:tracePt t="45016" x="0" y="0"/>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64" y="246063"/>
            <a:ext cx="9135036" cy="762000"/>
          </a:xfrm>
        </p:spPr>
        <p:txBody>
          <a:bodyPr>
            <a:normAutofit fontScale="90000"/>
          </a:bodyPr>
          <a:lstStyle/>
          <a:p>
            <a:r>
              <a:rPr lang="en-US" sz="3200" b="1" dirty="0" smtClean="0"/>
              <a:t>Comparing Strings – </a:t>
            </a:r>
            <a:r>
              <a:rPr lang="en-US" sz="3200" b="1" dirty="0" err="1" smtClean="0">
                <a:solidFill>
                  <a:srgbClr val="6E8080"/>
                </a:solidFill>
                <a:latin typeface="Lucida Sans Typewriter"/>
                <a:ea typeface="Courier New" charset="0"/>
                <a:cs typeface="Courier New" charset="0"/>
              </a:rPr>
              <a:t>compareTo</a:t>
            </a:r>
            <a:r>
              <a:rPr lang="en-US" sz="3200" b="1" dirty="0" smtClean="0"/>
              <a:t> Method</a:t>
            </a:r>
            <a:br>
              <a:rPr lang="en-US" sz="3200" b="1" dirty="0" smtClean="0"/>
            </a:br>
            <a:endParaRPr lang="en-US" sz="3200" b="1" dirty="0"/>
          </a:p>
        </p:txBody>
      </p:sp>
      <p:sp>
        <p:nvSpPr>
          <p:cNvPr id="3" name="Content Placeholder 2"/>
          <p:cNvSpPr>
            <a:spLocks noGrp="1"/>
          </p:cNvSpPr>
          <p:nvPr>
            <p:ph idx="4294967295"/>
          </p:nvPr>
        </p:nvSpPr>
        <p:spPr>
          <a:xfrm>
            <a:off x="0" y="1008063"/>
            <a:ext cx="8970963" cy="5659437"/>
          </a:xfrm>
        </p:spPr>
        <p:txBody>
          <a:bodyPr/>
          <a:lstStyle/>
          <a:p>
            <a:r>
              <a:rPr lang="en-US" dirty="0" err="1" smtClean="0">
                <a:solidFill>
                  <a:srgbClr val="6E8080"/>
                </a:solidFill>
                <a:latin typeface="Lucida Sans Typewriter"/>
                <a:ea typeface="Courier New" charset="0"/>
                <a:cs typeface="Courier New" charset="0"/>
              </a:rPr>
              <a:t>compareTo</a:t>
            </a:r>
            <a:r>
              <a:rPr lang="en-US" dirty="0" smtClean="0"/>
              <a:t> method compares strings in lexicographic order - dictionary order.</a:t>
            </a:r>
          </a:p>
          <a:p>
            <a:endParaRPr lang="en-US" dirty="0" smtClean="0">
              <a:solidFill>
                <a:srgbClr val="6E8080"/>
              </a:solidFill>
              <a:latin typeface="Lucida Sans Typewriter"/>
              <a:ea typeface="Courier New" charset="0"/>
              <a:cs typeface="Courier New" charset="0"/>
            </a:endParaRPr>
          </a:p>
          <a:p>
            <a:r>
              <a:rPr lang="en-US" dirty="0" smtClean="0">
                <a:solidFill>
                  <a:srgbClr val="6E8080"/>
                </a:solidFill>
                <a:latin typeface="Lucida Sans Typewriter"/>
                <a:ea typeface="Courier New" charset="0"/>
                <a:cs typeface="Courier New" charset="0"/>
              </a:rPr>
              <a:t>string1.compareTo(string2) &lt; 0 </a:t>
            </a:r>
            <a:r>
              <a:rPr lang="en-US" dirty="0" smtClean="0"/>
              <a:t>means:</a:t>
            </a:r>
          </a:p>
          <a:p>
            <a:pPr lvl="1"/>
            <a:r>
              <a:rPr lang="en-US" dirty="0" smtClean="0">
                <a:solidFill>
                  <a:srgbClr val="6E8080"/>
                </a:solidFill>
                <a:latin typeface="Lucida Sans Typewriter"/>
                <a:ea typeface="Courier New" charset="0"/>
                <a:cs typeface="Courier New" charset="0"/>
              </a:rPr>
              <a:t>string1</a:t>
            </a:r>
            <a:r>
              <a:rPr lang="en-US" dirty="0" smtClean="0"/>
              <a:t> comes before </a:t>
            </a:r>
            <a:r>
              <a:rPr lang="en-US" dirty="0" smtClean="0">
                <a:solidFill>
                  <a:srgbClr val="6E8080"/>
                </a:solidFill>
                <a:latin typeface="Lucida Sans Typewriter"/>
                <a:ea typeface="Courier New" charset="0"/>
                <a:cs typeface="Courier New" charset="0"/>
              </a:rPr>
              <a:t>string2</a:t>
            </a:r>
            <a:r>
              <a:rPr lang="en-US" dirty="0" smtClean="0"/>
              <a:t> in the dictionary </a:t>
            </a:r>
          </a:p>
          <a:p>
            <a:endParaRPr lang="en-US" dirty="0" smtClean="0">
              <a:solidFill>
                <a:srgbClr val="6E8080"/>
              </a:solidFill>
              <a:latin typeface="Lucida Sans Typewriter"/>
              <a:ea typeface="Courier New" charset="0"/>
              <a:cs typeface="Courier New" charset="0"/>
            </a:endParaRPr>
          </a:p>
          <a:p>
            <a:r>
              <a:rPr lang="en-US" dirty="0" smtClean="0">
                <a:solidFill>
                  <a:srgbClr val="6E8080"/>
                </a:solidFill>
                <a:latin typeface="Lucida Sans Typewriter"/>
                <a:ea typeface="Courier New" charset="0"/>
                <a:cs typeface="Courier New" charset="0"/>
              </a:rPr>
              <a:t>string1.compareTo(string2) &gt; 0 </a:t>
            </a:r>
            <a:r>
              <a:rPr lang="en-US" dirty="0" smtClean="0"/>
              <a:t>means:</a:t>
            </a:r>
          </a:p>
          <a:p>
            <a:pPr lvl="1"/>
            <a:r>
              <a:rPr lang="en-US" dirty="0" smtClean="0">
                <a:solidFill>
                  <a:srgbClr val="6E8080"/>
                </a:solidFill>
                <a:latin typeface="Lucida Sans Typewriter"/>
                <a:ea typeface="Courier New" charset="0"/>
                <a:cs typeface="Courier New" charset="0"/>
              </a:rPr>
              <a:t>string1</a:t>
            </a:r>
            <a:r>
              <a:rPr lang="en-US" dirty="0" smtClean="0"/>
              <a:t> comes after </a:t>
            </a:r>
            <a:r>
              <a:rPr lang="en-US" dirty="0" smtClean="0">
                <a:solidFill>
                  <a:srgbClr val="6E8080"/>
                </a:solidFill>
                <a:latin typeface="Lucida Sans Typewriter"/>
                <a:ea typeface="Courier New" charset="0"/>
                <a:cs typeface="Courier New" charset="0"/>
              </a:rPr>
              <a:t>string2</a:t>
            </a:r>
            <a:r>
              <a:rPr lang="en-US" dirty="0" smtClean="0"/>
              <a:t> in the dictionary </a:t>
            </a:r>
          </a:p>
          <a:p>
            <a:endParaRPr lang="en-US" dirty="0" smtClean="0">
              <a:solidFill>
                <a:srgbClr val="6E8080"/>
              </a:solidFill>
              <a:latin typeface="Lucida Sans Typewriter"/>
              <a:ea typeface="Courier New" charset="0"/>
              <a:cs typeface="Courier New" charset="0"/>
            </a:endParaRPr>
          </a:p>
          <a:p>
            <a:r>
              <a:rPr lang="en-US" dirty="0" smtClean="0">
                <a:solidFill>
                  <a:srgbClr val="6E8080"/>
                </a:solidFill>
                <a:latin typeface="Lucida Sans Typewriter"/>
                <a:ea typeface="Courier New" charset="0"/>
                <a:cs typeface="Courier New" charset="0"/>
              </a:rPr>
              <a:t>string1.compareTo(string2) == 0 </a:t>
            </a:r>
            <a:r>
              <a:rPr lang="en-US" dirty="0" smtClean="0"/>
              <a:t>means:</a:t>
            </a:r>
          </a:p>
          <a:p>
            <a:pPr lvl="1"/>
            <a:r>
              <a:rPr lang="en-US" dirty="0" smtClean="0">
                <a:solidFill>
                  <a:srgbClr val="6E8080"/>
                </a:solidFill>
                <a:latin typeface="Lucida Sans Typewriter"/>
                <a:ea typeface="Courier New" charset="0"/>
                <a:cs typeface="Courier New" charset="0"/>
              </a:rPr>
              <a:t>string1</a:t>
            </a:r>
            <a:r>
              <a:rPr lang="en-US" dirty="0" smtClean="0"/>
              <a:t> and string2 are </a:t>
            </a:r>
            <a:r>
              <a:rPr lang="en-US" dirty="0" smtClean="0">
                <a:solidFill>
                  <a:srgbClr val="6E8080"/>
                </a:solidFill>
                <a:latin typeface="Lucida Sans Typewriter"/>
                <a:ea typeface="Courier New" charset="0"/>
                <a:cs typeface="Courier New" charset="0"/>
              </a:rPr>
              <a:t>equal</a:t>
            </a:r>
            <a:r>
              <a:rPr lang="en-US" dirty="0" smtClean="0"/>
              <a:t> </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7103"/>
    </mc:Choice>
    <mc:Fallback xmlns="">
      <p:transition spd="slow" advTm="27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Testing for </a:t>
            </a:r>
            <a:r>
              <a:rPr lang="en-US" sz="3200" dirty="0" smtClean="0">
                <a:solidFill>
                  <a:srgbClr val="6E8080"/>
                </a:solidFill>
                <a:latin typeface="Lucida Sans Typewriter"/>
                <a:ea typeface="Courier New" charset="0"/>
                <a:cs typeface="Courier New" charset="0"/>
              </a:rPr>
              <a:t>null</a:t>
            </a:r>
          </a:p>
        </p:txBody>
      </p:sp>
      <p:sp>
        <p:nvSpPr>
          <p:cNvPr id="3" name="Content Placeholder 2"/>
          <p:cNvSpPr>
            <a:spLocks noGrp="1"/>
          </p:cNvSpPr>
          <p:nvPr>
            <p:ph idx="4294967295"/>
          </p:nvPr>
        </p:nvSpPr>
        <p:spPr>
          <a:xfrm>
            <a:off x="8964" y="762000"/>
            <a:ext cx="8970963" cy="5659437"/>
          </a:xfrm>
        </p:spPr>
        <p:txBody>
          <a:bodyPr/>
          <a:lstStyle/>
          <a:p>
            <a:endParaRPr lang="en-US" dirty="0" smtClean="0">
              <a:solidFill>
                <a:srgbClr val="6E8080"/>
              </a:solidFill>
              <a:latin typeface="Lucida Sans Typewriter"/>
              <a:ea typeface="Courier New" charset="0"/>
              <a:cs typeface="Courier New" charset="0"/>
            </a:endParaRPr>
          </a:p>
          <a:p>
            <a:pPr marL="0" indent="0">
              <a:buNone/>
            </a:pPr>
            <a:r>
              <a:rPr lang="en-US" dirty="0" smtClean="0">
                <a:solidFill>
                  <a:srgbClr val="6E8080"/>
                </a:solidFill>
                <a:latin typeface="Lucida Sans Typewriter"/>
                <a:ea typeface="Courier New" charset="0"/>
                <a:cs typeface="Courier New" charset="0"/>
              </a:rPr>
              <a:t>null</a:t>
            </a:r>
            <a:r>
              <a:rPr lang="en-US" dirty="0" smtClean="0"/>
              <a:t> java reserved word; means the object has not been </a:t>
            </a:r>
            <a:r>
              <a:rPr lang="en-US" dirty="0" err="1" smtClean="0"/>
              <a:t>cosntructed</a:t>
            </a:r>
            <a:r>
              <a:rPr lang="en-US" dirty="0" smtClean="0"/>
              <a:t> yet.</a:t>
            </a:r>
          </a:p>
          <a:p>
            <a:pPr lvl="1">
              <a:buNone/>
            </a:pPr>
            <a:endParaRPr lang="en-US" dirty="0" smtClean="0">
              <a:solidFill>
                <a:srgbClr val="6E8080"/>
              </a:solidFill>
              <a:latin typeface="Lucida Sans Typewriter"/>
              <a:ea typeface="Courier New" charset="0"/>
              <a:cs typeface="Courier New" charset="0"/>
            </a:endParaRPr>
          </a:p>
          <a:p>
            <a:pPr lvl="1">
              <a:buNone/>
            </a:pPr>
            <a:endParaRPr lang="en-US" dirty="0" smtClean="0">
              <a:solidFill>
                <a:srgbClr val="6E8080"/>
              </a:solidFill>
              <a:latin typeface="Lucida Sans Typewriter"/>
              <a:ea typeface="Courier New" charset="0"/>
              <a:cs typeface="Courier New" charset="0"/>
            </a:endParaRPr>
          </a:p>
          <a:p>
            <a:pPr lvl="1">
              <a:buNone/>
            </a:pPr>
            <a:r>
              <a:rPr lang="en-US" dirty="0" smtClean="0">
                <a:solidFill>
                  <a:srgbClr val="6E8080"/>
                </a:solidFill>
                <a:latin typeface="Lucida Sans Typewriter"/>
                <a:ea typeface="Courier New" charset="0"/>
                <a:cs typeface="Courier New" charset="0"/>
              </a:rPr>
              <a:t>String </a:t>
            </a:r>
            <a:r>
              <a:rPr lang="en-US" dirty="0" err="1" smtClean="0">
                <a:solidFill>
                  <a:srgbClr val="6E8080"/>
                </a:solidFill>
                <a:latin typeface="Lucida Sans Typewriter"/>
                <a:ea typeface="Courier New" charset="0"/>
                <a:cs typeface="Courier New" charset="0"/>
              </a:rPr>
              <a:t>middleInitial</a:t>
            </a:r>
            <a:r>
              <a:rPr lang="en-US" dirty="0" smtClean="0">
                <a:solidFill>
                  <a:srgbClr val="6E8080"/>
                </a:solidFill>
                <a:latin typeface="Lucida Sans Typewriter"/>
                <a:ea typeface="Courier New" charset="0"/>
                <a:cs typeface="Courier New" charset="0"/>
              </a:rPr>
              <a:t>;</a:t>
            </a:r>
          </a:p>
          <a:p>
            <a:pPr lvl="1">
              <a:buNone/>
            </a:pPr>
            <a:endParaRPr lang="en-US" dirty="0" smtClean="0">
              <a:solidFill>
                <a:srgbClr val="6E8080"/>
              </a:solidFill>
              <a:latin typeface="Lucida Sans Typewriter"/>
              <a:ea typeface="Courier New" charset="0"/>
              <a:cs typeface="Courier New" charset="0"/>
            </a:endParaRPr>
          </a:p>
          <a:p>
            <a:pPr lvl="1">
              <a:buNone/>
            </a:pPr>
            <a:r>
              <a:rPr lang="en-US" dirty="0">
                <a:solidFill>
                  <a:srgbClr val="6E8080"/>
                </a:solidFill>
                <a:latin typeface="Lucida Sans Typewriter"/>
                <a:ea typeface="Courier New" charset="0"/>
                <a:cs typeface="Courier New" charset="0"/>
              </a:rPr>
              <a:t>	</a:t>
            </a:r>
            <a:r>
              <a:rPr lang="en-US" dirty="0" smtClean="0">
                <a:solidFill>
                  <a:srgbClr val="6E8080"/>
                </a:solidFill>
                <a:latin typeface="Lucida Sans Typewriter"/>
                <a:ea typeface="Courier New" charset="0"/>
                <a:cs typeface="Courier New" charset="0"/>
              </a:rPr>
              <a:t>		</a:t>
            </a:r>
            <a:r>
              <a:rPr lang="en-US" dirty="0" err="1" smtClean="0">
                <a:solidFill>
                  <a:srgbClr val="6E8080"/>
                </a:solidFill>
                <a:latin typeface="Lucida Sans Typewriter"/>
                <a:ea typeface="Courier New" charset="0"/>
                <a:cs typeface="Courier New" charset="0"/>
              </a:rPr>
              <a:t>middleInitial</a:t>
            </a:r>
            <a:r>
              <a:rPr lang="en-US" dirty="0" smtClean="0">
                <a:solidFill>
                  <a:srgbClr val="6E8080"/>
                </a:solidFill>
                <a:latin typeface="Lucida Sans Typewriter"/>
                <a:ea typeface="Courier New" charset="0"/>
                <a:cs typeface="Courier New" charset="0"/>
              </a:rPr>
              <a:t> == null at this point;</a:t>
            </a:r>
          </a:p>
          <a:p>
            <a:pPr lvl="1">
              <a:buNone/>
            </a:pPr>
            <a:endParaRPr lang="en-US" dirty="0">
              <a:solidFill>
                <a:srgbClr val="6E8080"/>
              </a:solidFill>
              <a:latin typeface="Lucida Sans Typewriter"/>
              <a:ea typeface="Courier New" charset="0"/>
              <a:cs typeface="Courier New" charset="0"/>
            </a:endParaRPr>
          </a:p>
          <a:p>
            <a:pPr lvl="1">
              <a:buNone/>
            </a:pPr>
            <a:r>
              <a:rPr lang="en-US" dirty="0" err="1" smtClean="0">
                <a:solidFill>
                  <a:srgbClr val="6E8080"/>
                </a:solidFill>
                <a:latin typeface="Lucida Sans Typewriter"/>
                <a:ea typeface="Courier New" charset="0"/>
                <a:cs typeface="Courier New" charset="0"/>
              </a:rPr>
              <a:t>middleInitial</a:t>
            </a:r>
            <a:r>
              <a:rPr lang="en-US" dirty="0" smtClean="0">
                <a:solidFill>
                  <a:srgbClr val="6E8080"/>
                </a:solidFill>
                <a:latin typeface="Lucida Sans Typewriter"/>
                <a:ea typeface="Courier New" charset="0"/>
                <a:cs typeface="Courier New" charset="0"/>
              </a:rPr>
              <a:t> = new String(“G”);</a:t>
            </a:r>
          </a:p>
          <a:p>
            <a:pPr lvl="1">
              <a:buNone/>
            </a:pPr>
            <a:endParaRPr lang="en-US" dirty="0">
              <a:solidFill>
                <a:srgbClr val="6E8080"/>
              </a:solidFill>
              <a:latin typeface="Lucida Sans Typewriter"/>
              <a:ea typeface="Courier New" charset="0"/>
              <a:cs typeface="Courier New" charset="0"/>
            </a:endParaRPr>
          </a:p>
          <a:p>
            <a:pPr lvl="1">
              <a:buNone/>
            </a:pPr>
            <a:r>
              <a:rPr lang="en-US" dirty="0" smtClean="0">
                <a:solidFill>
                  <a:srgbClr val="6E8080"/>
                </a:solidFill>
                <a:latin typeface="Lucida Sans Typewriter"/>
                <a:ea typeface="Courier New" charset="0"/>
                <a:cs typeface="Courier New" charset="0"/>
              </a:rPr>
              <a:t>		</a:t>
            </a:r>
            <a:r>
              <a:rPr lang="en-US" dirty="0">
                <a:solidFill>
                  <a:srgbClr val="6E8080"/>
                </a:solidFill>
                <a:latin typeface="Lucida Sans Typewriter"/>
                <a:ea typeface="Courier New" charset="0"/>
                <a:cs typeface="Courier New" charset="0"/>
              </a:rPr>
              <a:t>	</a:t>
            </a:r>
            <a:r>
              <a:rPr lang="en-US" dirty="0" err="1">
                <a:solidFill>
                  <a:srgbClr val="6E8080"/>
                </a:solidFill>
                <a:latin typeface="Lucida Sans Typewriter"/>
                <a:ea typeface="Courier New" charset="0"/>
                <a:cs typeface="Courier New" charset="0"/>
              </a:rPr>
              <a:t>middleInitial</a:t>
            </a:r>
            <a:r>
              <a:rPr lang="en-US" dirty="0">
                <a:solidFill>
                  <a:srgbClr val="6E8080"/>
                </a:solidFill>
                <a:latin typeface="Lucida Sans Typewriter"/>
                <a:ea typeface="Courier New" charset="0"/>
                <a:cs typeface="Courier New" charset="0"/>
              </a:rPr>
              <a:t> </a:t>
            </a:r>
            <a:r>
              <a:rPr lang="en-US" dirty="0" smtClean="0">
                <a:solidFill>
                  <a:srgbClr val="6E8080"/>
                </a:solidFill>
                <a:latin typeface="Lucida Sans Typewriter"/>
                <a:ea typeface="Courier New" charset="0"/>
                <a:cs typeface="Courier New" charset="0"/>
              </a:rPr>
              <a:t>is no longer null;</a:t>
            </a:r>
            <a:endParaRPr lang="en-US" dirty="0">
              <a:solidFill>
                <a:srgbClr val="6E8080"/>
              </a:solidFill>
              <a:latin typeface="Lucida Sans Typewriter"/>
              <a:ea typeface="Courier New" charset="0"/>
              <a:cs typeface="Courier New" charset="0"/>
            </a:endParaRPr>
          </a:p>
          <a:p>
            <a:pPr lvl="1">
              <a:buNone/>
            </a:pPr>
            <a:endParaRPr lang="en-US" dirty="0">
              <a:solidFill>
                <a:srgbClr val="6E8080"/>
              </a:solidFill>
              <a:latin typeface="Lucida Sans Typewriter"/>
              <a:ea typeface="Courier New" charset="0"/>
              <a:cs typeface="Courier New" charset="0"/>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5012"/>
    </mc:Choice>
    <mc:Fallback xmlns="">
      <p:transition spd="slow" advTm="550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23219" x="1220788" y="0"/>
          <p14:tracePt t="23333" x="1227138" y="0"/>
          <p14:tracePt t="23341" x="1235075" y="0"/>
          <p14:tracePt t="23349" x="1254125" y="0"/>
          <p14:tracePt t="23357" x="1287463" y="0"/>
          <p14:tracePt t="23365" x="1371600" y="0"/>
          <p14:tracePt t="23376" x="1463675" y="0"/>
          <p14:tracePt t="23392" x="1554163" y="0"/>
          <p14:tracePt t="23409" x="1665288" y="0"/>
          <p14:tracePt t="23425" x="1763713" y="0"/>
          <p14:tracePt t="23442" x="1862138" y="0"/>
          <p14:tracePt t="23459" x="1979613" y="0"/>
          <p14:tracePt t="23475" x="2135188" y="0"/>
          <p14:tracePt t="23492" x="2305050" y="0"/>
          <p14:tracePt t="23509" x="2508250" y="0"/>
          <p14:tracePt t="23525" x="2782888" y="0"/>
          <p14:tracePt t="23542" x="2938463" y="0"/>
          <p14:tracePt t="23559" x="3055938" y="0"/>
          <p14:tracePt t="23575" x="3175000" y="0"/>
          <p14:tracePt t="23592" x="3265488" y="0"/>
          <p14:tracePt t="23609" x="3336925" y="0"/>
          <p14:tracePt t="23625" x="3454400" y="0"/>
          <p14:tracePt t="23642" x="3565525" y="0"/>
          <p14:tracePt t="23659" x="3697288" y="0"/>
          <p14:tracePt t="23675" x="3794125" y="0"/>
          <p14:tracePt t="23692" x="3852863" y="0"/>
          <p14:tracePt t="23709" x="3873500" y="0"/>
          <p14:tracePt t="23725" x="3879850" y="0"/>
          <p14:tracePt t="23789" x="3886200" y="0"/>
          <p14:tracePt t="23797" x="3898900" y="0"/>
          <p14:tracePt t="23805" x="3925888" y="0"/>
          <p14:tracePt t="23809" x="3997325" y="0"/>
          <p14:tracePt t="23825" x="4095750" y="0"/>
          <p14:tracePt t="23842" x="4186238" y="0"/>
          <p14:tracePt t="23859" x="4278313" y="0"/>
          <p14:tracePt t="23875" x="4343400" y="0"/>
          <p14:tracePt t="23892" x="4395788" y="0"/>
          <p14:tracePt t="23909" x="4427538" y="0"/>
          <p14:tracePt t="23925" x="4441825" y="0"/>
          <p14:tracePt t="23942" x="4427538" y="0"/>
          <p14:tracePt t="23958" x="4395788" y="0"/>
          <p14:tracePt t="23975" x="4343400" y="0"/>
          <p14:tracePt t="23992" x="4265613" y="0"/>
          <p14:tracePt t="24009" x="4179888" y="0"/>
          <p14:tracePt t="24025" x="4081463" y="0"/>
          <p14:tracePt t="24042" x="3944938" y="0"/>
          <p14:tracePt t="24059" x="3781425" y="0"/>
          <p14:tracePt t="24075" x="3527425" y="0"/>
          <p14:tracePt t="24092" x="3181350" y="6350"/>
          <p14:tracePt t="24108" x="2835275" y="39688"/>
          <p14:tracePt t="24125" x="2286000" y="77788"/>
          <p14:tracePt t="24142" x="1893888" y="130175"/>
          <p14:tracePt t="24158" x="1547813" y="203200"/>
          <p14:tracePt t="24175" x="1168400" y="320675"/>
          <p14:tracePt t="24192" x="855663" y="463550"/>
          <p14:tracePt t="24208" x="587375" y="633413"/>
          <p14:tracePt t="24225" x="358775" y="777875"/>
          <p14:tracePt t="24242" x="182563" y="939800"/>
          <p14:tracePt t="24258" x="46038" y="1065213"/>
          <p14:tracePt t="24275" x="0" y="1176338"/>
          <p14:tracePt t="24292" x="0" y="1306513"/>
          <p14:tracePt t="24308" x="0" y="1430338"/>
          <p14:tracePt t="24325" x="77788" y="1619250"/>
          <p14:tracePt t="24342" x="163513" y="1711325"/>
          <p14:tracePt t="24358" x="268288" y="1795463"/>
          <p14:tracePt t="24375" x="431800" y="1874838"/>
          <p14:tracePt t="24392" x="639763" y="1965325"/>
          <p14:tracePt t="24408" x="908050" y="2044700"/>
          <p14:tracePt t="24425" x="1214438" y="2097088"/>
          <p14:tracePt t="24442" x="1547813" y="2116138"/>
          <p14:tracePt t="24458" x="1939925" y="2128838"/>
          <p14:tracePt t="24475" x="2351088" y="2128838"/>
          <p14:tracePt t="24492" x="2762250" y="2141538"/>
          <p14:tracePt t="24508" x="3206750" y="2141538"/>
          <p14:tracePt t="24525" x="3787775" y="2141538"/>
          <p14:tracePt t="24542" x="4075113" y="2141538"/>
          <p14:tracePt t="24558" x="4284663" y="2128838"/>
          <p14:tracePt t="24575" x="4441825" y="2128838"/>
          <p14:tracePt t="24592" x="4565650" y="2128838"/>
          <p14:tracePt t="24608" x="4649788" y="2135188"/>
          <p14:tracePt t="24625" x="4708525" y="2135188"/>
          <p14:tracePt t="24642" x="4722813" y="2135188"/>
          <p14:tracePt t="24658" x="4729163" y="2135188"/>
          <p14:tracePt t="25053" x="4741863" y="2141538"/>
          <p14:tracePt t="25061" x="4741863" y="2149475"/>
          <p14:tracePt t="25069" x="4748213" y="2155825"/>
          <p14:tracePt t="25077" x="4760913" y="2155825"/>
          <p14:tracePt t="25389" x="4754563" y="2155825"/>
          <p14:tracePt t="25397" x="4748213" y="2155825"/>
          <p14:tracePt t="25418" x="4748213" y="2149475"/>
          <p14:tracePt t="25429" x="4741863" y="2141538"/>
          <p14:tracePt t="25501" x="4735513" y="2141538"/>
          <p14:tracePt t="25517" x="4729163" y="2141538"/>
          <p14:tracePt t="25525" x="4729163" y="2135188"/>
          <p14:tracePt t="25526" x="4729163" y="2128838"/>
          <p14:tracePt t="25541" x="4683125" y="2109788"/>
          <p14:tracePt t="25558" x="4618038" y="2082800"/>
          <p14:tracePt t="25575" x="4546600" y="2082800"/>
          <p14:tracePt t="25591" x="4448175" y="2063750"/>
          <p14:tracePt t="25608" x="4376738" y="2051050"/>
          <p14:tracePt t="25625" x="4265613" y="2032000"/>
          <p14:tracePt t="25641" x="4198938" y="2024063"/>
          <p14:tracePt t="25659" x="4049713" y="1992313"/>
          <p14:tracePt t="25675" x="3905250" y="1965325"/>
          <p14:tracePt t="25691" x="3768725" y="1952625"/>
          <p14:tracePt t="25708" x="3651250" y="1933575"/>
          <p14:tracePt t="25725" x="3552825" y="1927225"/>
          <p14:tracePt t="25741" x="3481388" y="1920875"/>
          <p14:tracePt t="25758" x="3475038" y="1920875"/>
          <p14:tracePt t="25821" x="3481388" y="1920875"/>
          <p14:tracePt t="25829" x="3506788" y="1920875"/>
          <p14:tracePt t="25837" x="3540125" y="1920875"/>
          <p14:tracePt t="25845" x="3670300" y="1933575"/>
          <p14:tracePt t="25858" x="3852863" y="1933575"/>
          <p14:tracePt t="25874" x="4049713" y="1939925"/>
          <p14:tracePt t="25891" x="4389438" y="1946275"/>
          <p14:tracePt t="25908" x="4760913" y="1946275"/>
          <p14:tracePt t="25924" x="5173663" y="1946275"/>
          <p14:tracePt t="25941" x="5761038" y="1946275"/>
          <p14:tracePt t="25958" x="6113463" y="1946275"/>
          <p14:tracePt t="25974" x="6381750" y="1946275"/>
          <p14:tracePt t="25991" x="6688138" y="1933575"/>
          <p14:tracePt t="26008" x="7015163" y="1927225"/>
          <p14:tracePt t="26024" x="7269163" y="1912938"/>
          <p14:tracePt t="26041" x="7472363" y="1912938"/>
          <p14:tracePt t="26058" x="7654925" y="1906588"/>
          <p14:tracePt t="26075" x="7824788" y="1906588"/>
          <p14:tracePt t="26091" x="8001000" y="1900238"/>
          <p14:tracePt t="26108" x="8164513" y="1900238"/>
          <p14:tracePt t="26124" x="8294688" y="1900238"/>
          <p14:tracePt t="26141" x="8535988" y="1893888"/>
          <p14:tracePt t="26158" x="8667750" y="1893888"/>
          <p14:tracePt t="26174" x="8778875" y="1893888"/>
          <p14:tracePt t="26191" x="8863013" y="1887538"/>
          <p14:tracePt t="26208" x="8882063" y="1887538"/>
          <p14:tracePt t="26253" x="8869363" y="1887538"/>
          <p14:tracePt t="26261" x="8843963" y="1887538"/>
          <p14:tracePt t="26269" x="8797925" y="1887538"/>
          <p14:tracePt t="26277" x="8640763" y="1887538"/>
          <p14:tracePt t="26291" x="8281988" y="1893888"/>
          <p14:tracePt t="26308" x="7805738" y="1893888"/>
          <p14:tracePt t="26324" x="7243763" y="1965325"/>
          <p14:tracePt t="26341" x="6270625" y="2128838"/>
          <p14:tracePt t="26358" x="5578475" y="2246313"/>
          <p14:tracePt t="26374" x="4852988" y="2351088"/>
          <p14:tracePt t="26391" x="4081463" y="2430463"/>
          <p14:tracePt t="26407" x="3305175" y="2508250"/>
          <p14:tracePt t="26424" x="2749550" y="2554288"/>
          <p14:tracePt t="26441" x="2319338" y="2613025"/>
          <p14:tracePt t="26457" x="2032000" y="2619375"/>
          <p14:tracePt t="26474" x="1874838" y="2625725"/>
          <p14:tracePt t="26491" x="1770063" y="2625725"/>
          <p14:tracePt t="26507" x="1736725" y="2638425"/>
          <p14:tracePt t="26524" x="1717675" y="2638425"/>
          <p14:tracePt t="26653" x="1724025" y="2632075"/>
          <p14:tracePt t="26661" x="1744663" y="2625725"/>
          <p14:tracePt t="26669" x="1789113" y="2619375"/>
          <p14:tracePt t="26675" x="1920875" y="2613025"/>
          <p14:tracePt t="26691" x="2044700" y="2592388"/>
          <p14:tracePt t="26707" x="2220913" y="2566988"/>
          <p14:tracePt t="26724" x="2378075" y="2554288"/>
          <p14:tracePt t="26741" x="2566988" y="2554288"/>
          <p14:tracePt t="26757" x="2598738" y="2554288"/>
          <p14:tracePt t="26837" x="2592388" y="2554288"/>
          <p14:tracePt t="26845" x="2586038" y="2554288"/>
          <p14:tracePt t="26857" x="2573338" y="2554288"/>
          <p14:tracePt t="26861" x="2533650" y="2554288"/>
          <p14:tracePt t="26874" x="2474913" y="2554288"/>
          <p14:tracePt t="26891" x="2449513" y="2554288"/>
          <p14:tracePt t="26907" x="2436813" y="2554288"/>
          <p14:tracePt t="27013" x="2449513" y="2554288"/>
          <p14:tracePt t="27021" x="2455863" y="2547938"/>
          <p14:tracePt t="27029" x="2481263" y="2547938"/>
          <p14:tracePt t="27041" x="2489200" y="2547938"/>
          <p14:tracePt t="27853" x="2495550" y="2547938"/>
          <p14:tracePt t="27861" x="2501900" y="2547938"/>
          <p14:tracePt t="27874" x="2527300" y="2547938"/>
          <p14:tracePt t="27874" x="2598738" y="2547938"/>
          <p14:tracePt t="27890" x="2684463" y="2560638"/>
          <p14:tracePt t="27907" x="2795588" y="2566988"/>
          <p14:tracePt t="27924" x="2938463" y="2579688"/>
          <p14:tracePt t="27940" x="3095625" y="2613025"/>
          <p14:tracePt t="27957" x="3351213" y="2632075"/>
          <p14:tracePt t="27974" x="3565525" y="2671763"/>
          <p14:tracePt t="27990" x="3808413" y="2717800"/>
          <p14:tracePt t="28007" x="3997325" y="2762250"/>
          <p14:tracePt t="28024" x="4173538" y="2808288"/>
          <p14:tracePt t="28040" x="4324350" y="2847975"/>
          <p14:tracePt t="28057" x="4454525" y="2900363"/>
          <p14:tracePt t="28074" x="4525963" y="2946400"/>
          <p14:tracePt t="28090" x="4565650" y="2984500"/>
          <p14:tracePt t="28107" x="4578350" y="3005138"/>
          <p14:tracePt t="28124" x="4584700" y="3030538"/>
          <p14:tracePt t="28140" x="4578350" y="3049588"/>
          <p14:tracePt t="28157" x="4525963" y="3101975"/>
          <p14:tracePt t="28174" x="4473575" y="3128963"/>
          <p14:tracePt t="28190" x="4376738" y="3154363"/>
          <p14:tracePt t="28207" x="4271963" y="3167063"/>
          <p14:tracePt t="28223" x="4140200" y="3200400"/>
          <p14:tracePt t="28240" x="4022725" y="3206750"/>
          <p14:tracePt t="28257" x="3898900" y="3219450"/>
          <p14:tracePt t="28274" x="3768725" y="3233738"/>
          <p14:tracePt t="28290" x="3598863" y="3233738"/>
          <p14:tracePt t="28307" x="3448050" y="3233738"/>
          <p14:tracePt t="28323" x="3317875" y="3233738"/>
          <p14:tracePt t="28340" x="3187700" y="3240088"/>
          <p14:tracePt t="28357" x="2978150" y="3240088"/>
          <p14:tracePt t="28374" x="2847975" y="3240088"/>
          <p14:tracePt t="28390" x="2717800" y="3240088"/>
          <p14:tracePt t="28407" x="2573338" y="3225800"/>
          <p14:tracePt t="28423" x="2430463" y="3225800"/>
          <p14:tracePt t="28440" x="2266950" y="3219450"/>
          <p14:tracePt t="28457" x="2097088" y="3225800"/>
          <p14:tracePt t="28473" x="1939925" y="3233738"/>
          <p14:tracePt t="28490" x="1809750" y="3240088"/>
          <p14:tracePt t="28507" x="1692275" y="3240088"/>
          <p14:tracePt t="28523" x="1587500" y="3240088"/>
          <p14:tracePt t="28540" x="1495425" y="3240088"/>
          <p14:tracePt t="28557" x="1417638" y="3240088"/>
          <p14:tracePt t="28573" x="1377950" y="3240088"/>
          <p14:tracePt t="28590" x="1358900" y="3240088"/>
          <p14:tracePt t="28607" x="1352550" y="3240088"/>
          <p14:tracePt t="28623" x="1338263" y="3240088"/>
          <p14:tracePt t="28640" x="1325563" y="3240088"/>
          <p14:tracePt t="28657" x="1312863" y="3240088"/>
          <p14:tracePt t="28673" x="1287463" y="3240088"/>
          <p14:tracePt t="28690" x="1247775" y="3246438"/>
          <p14:tracePt t="28707" x="1208088" y="3246438"/>
          <p14:tracePt t="28723" x="1182688" y="3246438"/>
          <p14:tracePt t="28740" x="1149350" y="3246438"/>
          <p14:tracePt t="28757" x="1117600" y="3246438"/>
          <p14:tracePt t="28773" x="1103313" y="3246438"/>
          <p14:tracePt t="28790" x="1084263" y="3240088"/>
          <p14:tracePt t="28807" x="1071563" y="3233738"/>
          <p14:tracePt t="28823" x="1058863" y="3233738"/>
          <p14:tracePt t="28840" x="1050925" y="3225800"/>
          <p14:tracePt t="28857" x="1038225" y="3225800"/>
          <p14:tracePt t="28873" x="1038225" y="3219450"/>
          <p14:tracePt t="28890" x="1031875" y="3213100"/>
          <p14:tracePt t="28906" x="1025525" y="3213100"/>
          <p14:tracePt t="28923" x="1019175" y="3206750"/>
          <p14:tracePt t="28940" x="1012825" y="3206750"/>
          <p14:tracePt t="28957" x="1006475" y="3187700"/>
          <p14:tracePt t="28973" x="998538" y="3181350"/>
          <p14:tracePt t="28990" x="992188" y="3175000"/>
          <p14:tracePt t="29007" x="992188" y="3167063"/>
          <p14:tracePt t="30069" x="998538" y="3167063"/>
          <p14:tracePt t="30093" x="1006475" y="3167063"/>
          <p14:tracePt t="30101" x="1025525" y="3167063"/>
          <p14:tracePt t="30107" x="1038225" y="3167063"/>
          <p14:tracePt t="30123" x="1050925" y="3175000"/>
          <p14:tracePt t="30123" x="1084263" y="3175000"/>
          <p14:tracePt t="30140" x="1123950" y="3175000"/>
          <p14:tracePt t="30156" x="1168400" y="3175000"/>
          <p14:tracePt t="30173" x="1266825" y="3181350"/>
          <p14:tracePt t="30189" x="1331913" y="3187700"/>
          <p14:tracePt t="30206" x="1397000" y="3187700"/>
          <p14:tracePt t="30223" x="1455738" y="3187700"/>
          <p14:tracePt t="30239" x="1528763" y="3187700"/>
          <p14:tracePt t="30256" x="1606550" y="3187700"/>
          <p14:tracePt t="30273" x="1704975" y="3187700"/>
          <p14:tracePt t="30289" x="1816100" y="3187700"/>
          <p14:tracePt t="30306" x="1946275" y="3194050"/>
          <p14:tracePt t="30323" x="2076450" y="3194050"/>
          <p14:tracePt t="30339" x="2201863" y="3194050"/>
          <p14:tracePt t="30356" x="2332038" y="3194050"/>
          <p14:tracePt t="30373" x="2533650" y="3200400"/>
          <p14:tracePt t="30389" x="2665413" y="3200400"/>
          <p14:tracePt t="30406" x="2795588" y="3206750"/>
          <p14:tracePt t="30423" x="2913063" y="3213100"/>
          <p14:tracePt t="30439" x="3043238" y="3213100"/>
          <p14:tracePt t="30456" x="3148013" y="3213100"/>
          <p14:tracePt t="30473" x="3265488" y="3219450"/>
          <p14:tracePt t="30489" x="3363913" y="3219450"/>
          <p14:tracePt t="30506" x="3468688" y="3219450"/>
          <p14:tracePt t="30523" x="3546475" y="3219450"/>
          <p14:tracePt t="30539" x="3605213" y="3219450"/>
          <p14:tracePt t="30556" x="3638550" y="3219450"/>
          <p14:tracePt t="30573" x="3651250" y="3219450"/>
          <p14:tracePt t="31197" x="3644900" y="3219450"/>
          <p14:tracePt t="31205" x="3638550" y="3219450"/>
          <p14:tracePt t="31221" x="3632200" y="3219450"/>
          <p14:tracePt t="31231" x="3617913" y="3219450"/>
          <p14:tracePt t="31231" x="3605213" y="3219450"/>
          <p14:tracePt t="31239" x="3592513" y="3213100"/>
          <p14:tracePt t="31256" x="3546475" y="3213100"/>
          <p14:tracePt t="31272" x="3500438" y="3213100"/>
          <p14:tracePt t="31289" x="3454400" y="3213100"/>
          <p14:tracePt t="31306" x="3395663" y="3219450"/>
          <p14:tracePt t="31322" x="3311525" y="3233738"/>
          <p14:tracePt t="31339" x="3187700" y="3271838"/>
          <p14:tracePt t="31356" x="3055938" y="3284538"/>
          <p14:tracePt t="31372" x="2860675" y="3305175"/>
          <p14:tracePt t="31389" x="2743200" y="3305175"/>
          <p14:tracePt t="31406" x="2619375" y="3305175"/>
          <p14:tracePt t="31423" x="2468563" y="3292475"/>
          <p14:tracePt t="31440" x="2298700" y="3292475"/>
          <p14:tracePt t="31457" x="2135188" y="3292475"/>
          <p14:tracePt t="31473" x="1933575" y="3292475"/>
          <p14:tracePt t="31490" x="1724025" y="3292475"/>
          <p14:tracePt t="31507" x="1541463" y="3298825"/>
          <p14:tracePt t="31523" x="1312863" y="3305175"/>
          <p14:tracePt t="31540" x="1130300" y="3305175"/>
          <p14:tracePt t="31557" x="954088" y="3311525"/>
          <p14:tracePt t="31573" x="719138" y="3344863"/>
          <p14:tracePt t="31590" x="587375" y="3382963"/>
          <p14:tracePt t="31607" x="463550" y="3448050"/>
          <p14:tracePt t="31623" x="373063" y="3500438"/>
          <p14:tracePt t="31640" x="293688" y="3540125"/>
          <p14:tracePt t="31657" x="222250" y="3592513"/>
          <p14:tracePt t="31673" x="163513" y="3617913"/>
          <p14:tracePt t="31690" x="130175" y="3638550"/>
          <p14:tracePt t="31706" x="111125" y="3651250"/>
          <p14:tracePt t="31723" x="92075" y="3670300"/>
          <p14:tracePt t="31740" x="84138" y="3709988"/>
          <p14:tracePt t="31756" x="77788" y="3756025"/>
          <p14:tracePt t="31773" x="58738" y="3808413"/>
          <p14:tracePt t="31790" x="58738" y="3898900"/>
          <p14:tracePt t="31807" x="58738" y="3970338"/>
          <p14:tracePt t="31823" x="71438" y="4016375"/>
          <p14:tracePt t="31840" x="92075" y="4068763"/>
          <p14:tracePt t="31856" x="117475" y="4127500"/>
          <p14:tracePt t="31873" x="169863" y="4179888"/>
          <p14:tracePt t="31890" x="203200" y="4213225"/>
          <p14:tracePt t="31906" x="247650" y="4238625"/>
          <p14:tracePt t="31923" x="274638" y="4259263"/>
          <p14:tracePt t="31940" x="300038" y="4278313"/>
          <p14:tracePt t="31956" x="306388" y="4284663"/>
          <p14:tracePt t="31973" x="333375" y="4303713"/>
          <p14:tracePt t="31990" x="339725" y="4330700"/>
          <p14:tracePt t="32006" x="346075" y="4349750"/>
          <p14:tracePt t="32023" x="365125" y="4376738"/>
          <p14:tracePt t="32040" x="379413" y="4408488"/>
          <p14:tracePt t="32056" x="392113" y="4427538"/>
          <p14:tracePt t="32073" x="417513" y="4448175"/>
          <p14:tracePt t="32090" x="450850" y="4473575"/>
          <p14:tracePt t="32106" x="496888" y="4494213"/>
          <p14:tracePt t="32123" x="561975" y="4506913"/>
          <p14:tracePt t="32140" x="652463" y="4525963"/>
          <p14:tracePt t="32157" x="763588" y="4532313"/>
          <p14:tracePt t="32173" x="889000" y="4538663"/>
          <p14:tracePt t="32190" x="1044575" y="4538663"/>
          <p14:tracePt t="32206" x="1143000" y="4538663"/>
          <p14:tracePt t="32223" x="1247775" y="4538663"/>
          <p14:tracePt t="32240" x="1352550" y="4538663"/>
          <p14:tracePt t="32256" x="1436688" y="4538663"/>
          <p14:tracePt t="32273" x="1535113" y="4546600"/>
          <p14:tracePt t="32290" x="1633538" y="4546600"/>
          <p14:tracePt t="32306" x="1744663" y="4546600"/>
          <p14:tracePt t="32323" x="1868488" y="4546600"/>
          <p14:tracePt t="32339" x="1998663" y="4546600"/>
          <p14:tracePt t="32356" x="2128838" y="4546600"/>
          <p14:tracePt t="32373" x="2266950" y="4546600"/>
          <p14:tracePt t="32390" x="2422525" y="4546600"/>
          <p14:tracePt t="32406" x="2501900" y="4552950"/>
          <p14:tracePt t="32423" x="2598738" y="4552950"/>
          <p14:tracePt t="32440" x="2690813" y="4552950"/>
          <p14:tracePt t="32456" x="2782888" y="4552950"/>
          <p14:tracePt t="32473" x="2873375" y="4552950"/>
          <p14:tracePt t="32489" x="2978150" y="4552950"/>
          <p14:tracePt t="32506" x="3082925" y="4552950"/>
          <p14:tracePt t="32523" x="3187700" y="4552950"/>
          <p14:tracePt t="32539" x="3292475" y="4552950"/>
          <p14:tracePt t="32556" x="3395663" y="4552950"/>
          <p14:tracePt t="32573" x="3500438" y="4552950"/>
          <p14:tracePt t="32589" x="3651250" y="4552950"/>
          <p14:tracePt t="32606" x="3749675" y="4552950"/>
          <p14:tracePt t="32623" x="3827463" y="4552950"/>
          <p14:tracePt t="32639" x="3905250" y="4552950"/>
          <p14:tracePt t="32656" x="3978275" y="4552950"/>
          <p14:tracePt t="32673" x="4030663" y="4552950"/>
          <p14:tracePt t="32689" x="4075113" y="4552950"/>
          <p14:tracePt t="32706" x="4114800" y="4552950"/>
          <p14:tracePt t="32723" x="4154488" y="4559300"/>
          <p14:tracePt t="32739" x="4186238" y="4559300"/>
          <p14:tracePt t="32756" x="4219575" y="4559300"/>
          <p14:tracePt t="32773" x="4251325" y="4559300"/>
          <p14:tracePt t="32789" x="4318000" y="4559300"/>
          <p14:tracePt t="32806" x="4376738" y="4559300"/>
          <p14:tracePt t="32823" x="4421188" y="4559300"/>
          <p14:tracePt t="32839" x="4479925" y="4559300"/>
          <p14:tracePt t="32856" x="4525963" y="4565650"/>
          <p14:tracePt t="32873" x="4584700" y="4572000"/>
          <p14:tracePt t="32889" x="4637088" y="4578350"/>
          <p14:tracePt t="32906" x="4676775" y="4578350"/>
          <p14:tracePt t="32923" x="4708525" y="4584700"/>
          <p14:tracePt t="32939" x="4748213" y="4584700"/>
          <p14:tracePt t="32956" x="4775200" y="4584700"/>
          <p14:tracePt t="32973" x="4813300" y="4591050"/>
          <p14:tracePt t="32989" x="4865688" y="4597400"/>
          <p14:tracePt t="33006" x="4905375" y="4605338"/>
          <p14:tracePt t="33023" x="4930775" y="4605338"/>
          <p14:tracePt t="33039" x="4970463" y="4611688"/>
          <p14:tracePt t="33056" x="4995863" y="4618038"/>
          <p14:tracePt t="33073" x="5016500" y="4618038"/>
          <p14:tracePt t="33089" x="5048250" y="4618038"/>
          <p14:tracePt t="33106" x="5054600" y="4618038"/>
          <p14:tracePt t="33123" x="5068888" y="4618038"/>
          <p14:tracePt t="33139" x="5075238" y="4618038"/>
          <p14:tracePt t="34550" x="5068888" y="4605338"/>
          <p14:tracePt t="34558" x="5054600" y="4584700"/>
          <p14:tracePt t="34563" x="5048250" y="4572000"/>
          <p14:tracePt t="34572" x="5016500" y="4532313"/>
          <p14:tracePt t="34589" x="4970463" y="4494213"/>
          <p14:tracePt t="34606" x="4884738" y="4448175"/>
          <p14:tracePt t="34622" x="4806950" y="4408488"/>
          <p14:tracePt t="34639" x="4683125" y="4362450"/>
          <p14:tracePt t="34655" x="4519613" y="4297363"/>
          <p14:tracePt t="34672" x="4278313" y="4244975"/>
          <p14:tracePt t="34689" x="3997325" y="4219575"/>
          <p14:tracePt t="34705" x="3638550" y="4206875"/>
          <p14:tracePt t="34722" x="3240088" y="4198938"/>
          <p14:tracePt t="34739" x="2854325" y="4198938"/>
          <p14:tracePt t="34755" x="2462213" y="4198938"/>
          <p14:tracePt t="34772" x="2051050" y="4198938"/>
          <p14:tracePt t="34789" x="1711325" y="4186238"/>
          <p14:tracePt t="34805" x="1260475" y="4154488"/>
          <p14:tracePt t="34822" x="1071563" y="4140200"/>
          <p14:tracePt t="34838" x="895350" y="4108450"/>
          <p14:tracePt t="34855" x="725488" y="4068763"/>
          <p14:tracePt t="34872" x="593725" y="4030663"/>
          <p14:tracePt t="34889" x="463550" y="3970338"/>
          <p14:tracePt t="34905" x="398463" y="3944938"/>
          <p14:tracePt t="34922" x="312738" y="3919538"/>
          <p14:tracePt t="34938" x="254000" y="3898900"/>
          <p14:tracePt t="34955" x="215900" y="3892550"/>
          <p14:tracePt t="34972" x="188913" y="3892550"/>
          <p14:tracePt t="34988" x="188913" y="3886200"/>
          <p14:tracePt t="35005" x="188913" y="3873500"/>
          <p14:tracePt t="35022" x="188913" y="3846513"/>
          <p14:tracePt t="35038" x="228600" y="3802063"/>
          <p14:tracePt t="35055" x="293688" y="3749675"/>
          <p14:tracePt t="35072" x="352425" y="3722688"/>
          <p14:tracePt t="35088" x="392113" y="3709988"/>
          <p14:tracePt t="35105" x="423863" y="3703638"/>
          <p14:tracePt t="35122" x="457200" y="3703638"/>
          <p14:tracePt t="35138" x="476250" y="3703638"/>
          <p14:tracePt t="35155" x="515938" y="3703638"/>
          <p14:tracePt t="35172" x="568325" y="3703638"/>
          <p14:tracePt t="35188" x="633413" y="3703638"/>
          <p14:tracePt t="35205" x="744538" y="3703638"/>
          <p14:tracePt t="35222" x="836613" y="3703638"/>
          <p14:tracePt t="35238" x="908050" y="3697288"/>
          <p14:tracePt t="35255" x="960438" y="3697288"/>
          <p14:tracePt t="35272" x="992188" y="3697288"/>
          <p14:tracePt t="35288" x="1019175" y="3697288"/>
          <p14:tracePt t="35305" x="1025525" y="3697288"/>
          <p14:tracePt t="35322" x="1065213" y="3697288"/>
          <p14:tracePt t="35338" x="1109663" y="3690938"/>
          <p14:tracePt t="35355" x="1176338" y="3690938"/>
          <p14:tracePt t="35372" x="1254125" y="3690938"/>
          <p14:tracePt t="35388" x="1338263" y="3690938"/>
          <p14:tracePt t="35405" x="1411288" y="3690938"/>
          <p14:tracePt t="35422" x="1470025" y="3690938"/>
          <p14:tracePt t="35438" x="1482725" y="3690938"/>
          <p14:tracePt t="35510" x="1470025" y="3690938"/>
          <p14:tracePt t="35518" x="1455738" y="3690938"/>
          <p14:tracePt t="35526" x="1436688" y="3690938"/>
          <p14:tracePt t="35534" x="1411288" y="3690938"/>
          <p14:tracePt t="35542" x="1325563" y="3690938"/>
          <p14:tracePt t="35555" x="1241425" y="3690938"/>
          <p14:tracePt t="35572" x="1176338" y="3709988"/>
          <p14:tracePt t="35588" x="1176338" y="3716338"/>
          <p14:tracePt t="35638" x="1182688" y="3716338"/>
          <p14:tracePt t="35646" x="1214438" y="3716338"/>
          <p14:tracePt t="35662" x="1247775" y="3716338"/>
          <p14:tracePt t="35671" x="1279525" y="3716338"/>
          <p14:tracePt t="35678" x="1371600" y="3716338"/>
          <p14:tracePt t="35688" x="1470025" y="3716338"/>
          <p14:tracePt t="35705" x="1516063" y="3716338"/>
          <p14:tracePt t="35722" x="1528763" y="3716338"/>
          <p14:tracePt t="35766" x="1516063" y="3716338"/>
          <p14:tracePt t="35774" x="1501775" y="3716338"/>
          <p14:tracePt t="35782" x="1476375" y="3716338"/>
          <p14:tracePt t="35789" x="1417638" y="3716338"/>
          <p14:tracePt t="35805" x="1325563" y="3716338"/>
          <p14:tracePt t="35822" x="1279525" y="3716338"/>
          <p14:tracePt t="35902" x="1287463" y="3716338"/>
          <p14:tracePt t="35910" x="1293813" y="3716338"/>
          <p14:tracePt t="35921" x="1306513" y="3722688"/>
          <p14:tracePt t="35922" x="1338263" y="3729038"/>
          <p14:tracePt t="35938" x="1358900" y="3722688"/>
          <p14:tracePt t="35955" x="1365250" y="3722688"/>
          <p14:tracePt t="35990" x="1358900" y="3722688"/>
          <p14:tracePt t="35990" x="1352550" y="3722688"/>
          <p14:tracePt t="36005" x="1312863" y="3716338"/>
          <p14:tracePt t="36021" x="1227138" y="3716338"/>
          <p14:tracePt t="36038" x="1220788" y="3722688"/>
          <p14:tracePt t="36094" x="1227138" y="3722688"/>
          <p14:tracePt t="36102" x="1241425" y="3729038"/>
          <p14:tracePt t="36110" x="1254125" y="3729038"/>
          <p14:tracePt t="36114" x="1266825" y="3729038"/>
          <p14:tracePt t="36121" x="1287463" y="3729038"/>
          <p14:tracePt t="36138" x="1293813" y="3729038"/>
          <p14:tracePt t="36830" x="1300163" y="3716338"/>
          <p14:tracePt t="36838" x="1300163" y="3703638"/>
          <p14:tracePt t="36840" x="1300163" y="3663950"/>
          <p14:tracePt t="36855" x="1306513" y="3592513"/>
          <p14:tracePt t="36871" x="1312863" y="3540125"/>
          <p14:tracePt t="36888" x="1312863" y="3487738"/>
          <p14:tracePt t="36904" x="1312863" y="3429000"/>
          <p14:tracePt t="36921" x="1300163" y="3389313"/>
          <p14:tracePt t="36938" x="1279525" y="3344863"/>
          <p14:tracePt t="36954" x="1254125" y="3305175"/>
          <p14:tracePt t="36971" x="1208088" y="3265488"/>
          <p14:tracePt t="36988" x="1176338" y="3219450"/>
          <p14:tracePt t="37004" x="1162050" y="3200400"/>
          <p14:tracePt t="37021" x="1136650" y="3181350"/>
          <p14:tracePt t="37038" x="1130300" y="3181350"/>
          <p14:tracePt t="37054" x="1123950" y="3181350"/>
          <p14:tracePt t="37071" x="1117600" y="3175000"/>
          <p14:tracePt t="37088" x="1109663" y="3160713"/>
          <p14:tracePt t="37104" x="1103313" y="3141663"/>
          <p14:tracePt t="37121" x="1103313" y="3128963"/>
          <p14:tracePt t="37138" x="1096963" y="3122613"/>
          <p14:tracePt t="37154" x="1096963" y="3116263"/>
          <p14:tracePt t="37171" x="1096963" y="3108325"/>
          <p14:tracePt t="37286" x="1090613" y="3108325"/>
          <p14:tracePt t="37294" x="1084263" y="3108325"/>
          <p14:tracePt t="37294" x="1071563" y="3122613"/>
          <p14:tracePt t="37310" x="1050925" y="3141663"/>
          <p14:tracePt t="37318" x="1031875" y="3154363"/>
          <p14:tracePt t="37326" x="985838" y="3213100"/>
          <p14:tracePt t="37338" x="933450" y="3271838"/>
          <p14:tracePt t="37354" x="868363" y="3357563"/>
          <p14:tracePt t="37371" x="809625" y="3429000"/>
          <p14:tracePt t="37388" x="763588" y="3494088"/>
          <p14:tracePt t="37404" x="725488" y="3559175"/>
          <p14:tracePt t="37421" x="679450" y="3624263"/>
          <p14:tracePt t="37437" x="639763" y="3716338"/>
          <p14:tracePt t="37454" x="633413" y="3756025"/>
          <p14:tracePt t="37471" x="620713" y="3802063"/>
          <p14:tracePt t="37487" x="620713" y="3860800"/>
          <p14:tracePt t="37504" x="639763" y="3911600"/>
          <p14:tracePt t="37521" x="673100" y="3970338"/>
          <p14:tracePt t="37538" x="711200" y="4022725"/>
          <p14:tracePt t="37554" x="777875" y="4089400"/>
          <p14:tracePt t="37571" x="822325" y="4133850"/>
          <p14:tracePt t="37587" x="862013" y="4167188"/>
          <p14:tracePt t="37604" x="901700" y="4192588"/>
          <p14:tracePt t="37621" x="914400" y="4206875"/>
          <p14:tracePt t="37637" x="920750" y="4219575"/>
          <p14:tracePt t="37694" x="914400" y="4219575"/>
          <p14:tracePt t="37710" x="908050" y="4206875"/>
          <p14:tracePt t="37718" x="908050" y="4186238"/>
          <p14:tracePt t="37726" x="901700" y="4140200"/>
          <p14:tracePt t="37737" x="895350" y="4075113"/>
          <p14:tracePt t="37754" x="889000" y="4016375"/>
          <p14:tracePt t="37771" x="889000" y="3944938"/>
          <p14:tracePt t="37787" x="889000" y="3879850"/>
          <p14:tracePt t="37804" x="874713" y="3808413"/>
          <p14:tracePt t="37821" x="868363" y="3729038"/>
          <p14:tracePt t="37837" x="862013" y="3611563"/>
          <p14:tracePt t="37854" x="862013" y="3533775"/>
          <p14:tracePt t="37871" x="868363" y="3468688"/>
          <p14:tracePt t="37887" x="889000" y="3403600"/>
          <p14:tracePt t="37904" x="901700" y="3363913"/>
          <p14:tracePt t="37921" x="914400" y="3317875"/>
          <p14:tracePt t="37937" x="939800" y="3271838"/>
          <p14:tracePt t="37954" x="966788" y="3240088"/>
          <p14:tracePt t="37971" x="992188" y="3206750"/>
          <p14:tracePt t="37987" x="998538" y="3206750"/>
          <p14:tracePt t="38004" x="1006475" y="3194050"/>
          <p14:tracePt t="38110" x="1006475" y="3200400"/>
          <p14:tracePt t="38118" x="998538" y="3200400"/>
          <p14:tracePt t="38126" x="973138" y="3225800"/>
          <p14:tracePt t="38137" x="939800" y="3265488"/>
          <p14:tracePt t="38154" x="889000" y="3324225"/>
          <p14:tracePt t="38171" x="815975" y="3395663"/>
          <p14:tracePt t="38187" x="763588" y="3454400"/>
          <p14:tracePt t="38204" x="711200" y="3533775"/>
          <p14:tracePt t="38220" x="679450" y="3617913"/>
          <p14:tracePt t="38237" x="666750" y="3781425"/>
          <p14:tracePt t="38254" x="673100" y="3879850"/>
          <p14:tracePt t="38271" x="704850" y="3978275"/>
          <p14:tracePt t="38287" x="763588" y="4056063"/>
          <p14:tracePt t="38304" x="830263" y="4127500"/>
          <p14:tracePt t="38321" x="927100" y="4219575"/>
          <p14:tracePt t="38337" x="1019175" y="4278313"/>
          <p14:tracePt t="38354" x="1109663" y="4324350"/>
          <p14:tracePt t="38371" x="1149350" y="4349750"/>
          <p14:tracePt t="38388" x="1176338" y="4356100"/>
          <p14:tracePt t="38404" x="1182688" y="4356100"/>
          <p14:tracePt t="38574" x="1189038" y="4356100"/>
          <p14:tracePt t="38581" x="1189038" y="4349750"/>
          <p14:tracePt t="38822" x="1201738" y="4343400"/>
          <p14:tracePt t="38829" x="1214438" y="4324350"/>
          <p14:tracePt t="38838" x="1235075" y="4303713"/>
          <p14:tracePt t="38845" x="1293813" y="4251325"/>
          <p14:tracePt t="38854" x="1358900" y="4186238"/>
          <p14:tracePt t="38870" x="1397000" y="4114800"/>
          <p14:tracePt t="38887" x="1436688" y="4030663"/>
          <p14:tracePt t="38904" x="1449388" y="3951288"/>
          <p14:tracePt t="38920" x="1449388" y="3898900"/>
          <p14:tracePt t="38937" x="1455738" y="3867150"/>
          <p14:tracePt t="38954" x="1463675" y="3846513"/>
          <p14:tracePt t="38970" x="1470025" y="3833813"/>
          <p14:tracePt t="38987" x="1476375" y="3833813"/>
          <p14:tracePt t="39022" x="1482725" y="3833813"/>
          <p14:tracePt t="39045" x="1495425" y="3833813"/>
          <p14:tracePt t="39058" x="1501775" y="3833813"/>
          <p14:tracePt t="39058" x="1554163" y="3833813"/>
          <p14:tracePt t="39070" x="1658938" y="3833813"/>
          <p14:tracePt t="39087" x="1809750" y="3833813"/>
          <p14:tracePt t="39103" x="1985963" y="3833813"/>
          <p14:tracePt t="39120" x="2201863" y="3833813"/>
          <p14:tracePt t="39137" x="2520950" y="3833813"/>
          <p14:tracePt t="39154" x="2879725" y="3833813"/>
          <p14:tracePt t="39170" x="3240088" y="3852863"/>
          <p14:tracePt t="39187" x="3481388" y="3867150"/>
          <p14:tracePt t="39203" x="3657600" y="3867150"/>
          <p14:tracePt t="39220" x="3808413" y="3873500"/>
          <p14:tracePt t="39237" x="4016375" y="3892550"/>
          <p14:tracePt t="39254" x="4160838" y="3892550"/>
          <p14:tracePt t="39270" x="4297363" y="3892550"/>
          <p14:tracePt t="39287" x="4427538" y="3892550"/>
          <p14:tracePt t="39303" x="4559300" y="3892550"/>
          <p14:tracePt t="39320" x="4689475" y="3898900"/>
          <p14:tracePt t="39337" x="4819650" y="3898900"/>
          <p14:tracePt t="39353" x="4951413" y="3898900"/>
          <p14:tracePt t="39370" x="5068888" y="3886200"/>
          <p14:tracePt t="39387" x="5199063" y="3886200"/>
          <p14:tracePt t="39403" x="5329238" y="3886200"/>
          <p14:tracePt t="39420" x="5446713" y="3886200"/>
          <p14:tracePt t="39437" x="5532438" y="3886200"/>
          <p14:tracePt t="39453" x="5649913" y="3886200"/>
          <p14:tracePt t="39470" x="5689600" y="3886200"/>
          <p14:tracePt t="39487" x="5708650" y="3886200"/>
          <p14:tracePt t="39504" x="5721350" y="3886200"/>
          <p14:tracePt t="40605" x="5727700" y="3892550"/>
          <p14:tracePt t="40613" x="5734050" y="3911600"/>
          <p14:tracePt t="40621" x="5761038" y="3932238"/>
          <p14:tracePt t="40629" x="5780088" y="3951288"/>
          <p14:tracePt t="40636" x="5807075" y="3978275"/>
          <p14:tracePt t="40653" x="5872163" y="4049713"/>
          <p14:tracePt t="40670" x="5924550" y="4102100"/>
          <p14:tracePt t="40686" x="5983288" y="4160838"/>
          <p14:tracePt t="40703" x="6042025" y="4232275"/>
          <p14:tracePt t="40720" x="6088063" y="4291013"/>
          <p14:tracePt t="40736" x="6088063" y="4368800"/>
          <p14:tracePt t="40753" x="6094413" y="4467225"/>
          <p14:tracePt t="40770" x="6094413" y="4559300"/>
          <p14:tracePt t="40787" x="6073775" y="4643438"/>
          <p14:tracePt t="40803" x="6021388" y="4748213"/>
          <p14:tracePt t="40820" x="5969000" y="4859338"/>
          <p14:tracePt t="40836" x="5865813" y="4964113"/>
          <p14:tracePt t="40853" x="5715000" y="5106988"/>
          <p14:tracePt t="40870" x="5570538" y="5211763"/>
          <p14:tracePt t="40886" x="5427663" y="5283200"/>
          <p14:tracePt t="40903" x="5245100" y="5341938"/>
          <p14:tracePt t="40919" x="5048250" y="5368925"/>
          <p14:tracePt t="40936" x="4865688" y="5375275"/>
          <p14:tracePt t="40953" x="4630738" y="5375275"/>
          <p14:tracePt t="40969" x="4356100" y="5381625"/>
          <p14:tracePt t="40986" x="4140200" y="5381625"/>
          <p14:tracePt t="41003" x="3951288" y="5381625"/>
          <p14:tracePt t="41019" x="3762375" y="5368925"/>
          <p14:tracePt t="41036" x="3565525" y="5349875"/>
          <p14:tracePt t="41053" x="3324225" y="5341938"/>
          <p14:tracePt t="41070" x="3160713" y="5341938"/>
          <p14:tracePt t="41086" x="2997200" y="5341938"/>
          <p14:tracePt t="41103" x="2867025" y="5341938"/>
          <p14:tracePt t="41119" x="2743200" y="5341938"/>
          <p14:tracePt t="41136" x="2619375" y="5341938"/>
          <p14:tracePt t="41153" x="2527300" y="5341938"/>
          <p14:tracePt t="41169" x="2455863" y="5341938"/>
          <p14:tracePt t="41186" x="2384425" y="5341938"/>
          <p14:tracePt t="41203" x="2357438" y="5341938"/>
          <p14:tracePt t="41219" x="2344738" y="5341938"/>
          <p14:tracePt t="41236" x="2338388" y="5341938"/>
          <p14:tracePt t="41501" x="2338388" y="5329238"/>
          <p14:tracePt t="41509" x="2338388" y="5316538"/>
          <p14:tracePt t="41517" x="2344738" y="5283200"/>
          <p14:tracePt t="41525" x="2344738" y="5232400"/>
          <p14:tracePt t="41536" x="2351088" y="5159375"/>
          <p14:tracePt t="41553" x="2351088" y="5062538"/>
          <p14:tracePt t="41569" x="2363788" y="4957763"/>
          <p14:tracePt t="41586" x="2370138" y="4826000"/>
          <p14:tracePt t="41603" x="2390775" y="4729163"/>
          <p14:tracePt t="41619" x="2430463" y="4643438"/>
          <p14:tracePt t="41636" x="2462213" y="4605338"/>
          <p14:tracePt t="41652" x="2474913" y="4591050"/>
          <p14:tracePt t="41669" x="2481263" y="4584700"/>
          <p14:tracePt t="41741" x="2489200" y="4591050"/>
          <p14:tracePt t="41753" x="2495550" y="4591050"/>
          <p14:tracePt t="41761" x="2501900" y="4597400"/>
          <p14:tracePt t="41769" x="2520950" y="4597400"/>
          <p14:tracePt t="41786" x="2566988" y="4605338"/>
          <p14:tracePt t="41803" x="2638425" y="4605338"/>
          <p14:tracePt t="41819" x="2736850" y="4605338"/>
          <p14:tracePt t="41836" x="2847975" y="4605338"/>
          <p14:tracePt t="41853" x="3095625" y="4605338"/>
          <p14:tracePt t="41870" x="3271838" y="4618038"/>
          <p14:tracePt t="41886" x="3429000" y="4624388"/>
          <p14:tracePt t="41903" x="3559175" y="4637088"/>
          <p14:tracePt t="41919" x="3690938" y="4649788"/>
          <p14:tracePt t="41936" x="3787775" y="4656138"/>
          <p14:tracePt t="41953" x="3919538" y="4656138"/>
          <p14:tracePt t="41969" x="4037013" y="4656138"/>
          <p14:tracePt t="41986" x="4148138" y="4656138"/>
          <p14:tracePt t="42003" x="4259263" y="4656138"/>
          <p14:tracePt t="42019" x="4362450" y="4656138"/>
          <p14:tracePt t="42036" x="4460875" y="4656138"/>
          <p14:tracePt t="42052" x="4538663" y="4656138"/>
          <p14:tracePt t="42069" x="4624388" y="4656138"/>
          <p14:tracePt t="42086" x="4637088" y="4656138"/>
          <p14:tracePt t="42541" x="4624388" y="4656138"/>
          <p14:tracePt t="42549" x="4624388" y="4664075"/>
          <p14:tracePt t="42557" x="4611688" y="4664075"/>
          <p14:tracePt t="42565" x="4597400" y="4664075"/>
          <p14:tracePt t="42573" x="4578350" y="4676775"/>
          <p14:tracePt t="42586" x="4559300" y="4683125"/>
          <p14:tracePt t="42602" x="4532313" y="4689475"/>
          <p14:tracePt t="42619" x="4525963" y="4689475"/>
          <p14:tracePt t="42635" x="4519613" y="4695825"/>
          <p14:tracePt t="42669" x="4519613" y="4689475"/>
          <p14:tracePt t="42670" x="4513263" y="4689475"/>
          <p14:tracePt t="42686" x="4500563" y="4689475"/>
          <p14:tracePt t="42702" x="4473575" y="4689475"/>
          <p14:tracePt t="42719" x="4402138" y="4708525"/>
          <p14:tracePt t="42735" x="4303713" y="4735513"/>
          <p14:tracePt t="42752" x="4160838" y="4754563"/>
          <p14:tracePt t="42769" x="3984625" y="4775200"/>
          <p14:tracePt t="42785" x="3827463" y="4800600"/>
          <p14:tracePt t="42802" x="3651250" y="4840288"/>
          <p14:tracePt t="42819" x="3429000" y="4884738"/>
          <p14:tracePt t="42835" x="3233738" y="4930775"/>
          <p14:tracePt t="42852" x="3055938" y="4957763"/>
          <p14:tracePt t="42869" x="2768600" y="5022850"/>
          <p14:tracePt t="42885" x="2606675" y="5075238"/>
          <p14:tracePt t="42902" x="2481263" y="5100638"/>
          <p14:tracePt t="42919" x="2390775" y="5133975"/>
          <p14:tracePt t="42935" x="2305050" y="5140325"/>
          <p14:tracePt t="42952" x="2260600" y="5159375"/>
          <p14:tracePt t="42969" x="2214563" y="5186363"/>
          <p14:tracePt t="42985" x="2193925" y="5199063"/>
          <p14:tracePt t="43002" x="2193925" y="5205413"/>
          <p14:tracePt t="43085" x="2201863" y="5211763"/>
          <p14:tracePt t="43096" x="2214563" y="5211763"/>
          <p14:tracePt t="43101" x="2220913" y="5211763"/>
          <p14:tracePt t="43119" x="2233613" y="5211763"/>
          <p14:tracePt t="43119" x="2266950" y="5211763"/>
          <p14:tracePt t="43136" x="2311400" y="5211763"/>
          <p14:tracePt t="43152" x="2370138" y="5211763"/>
          <p14:tracePt t="43169" x="2455863" y="5218113"/>
          <p14:tracePt t="43185" x="2547938" y="5218113"/>
          <p14:tracePt t="43202" x="2651125" y="5224463"/>
          <p14:tracePt t="43219" x="2768600" y="5224463"/>
          <p14:tracePt t="43235" x="2887663" y="5224463"/>
          <p14:tracePt t="43252" x="3005138" y="5224463"/>
          <p14:tracePt t="43268" x="3122613" y="5224463"/>
          <p14:tracePt t="43268" x="3187700" y="5224463"/>
          <p14:tracePt t="43285" x="3344863" y="5224463"/>
          <p14:tracePt t="43302" x="3521075" y="5224463"/>
          <p14:tracePt t="43319" x="3716338" y="5224463"/>
          <p14:tracePt t="43335" x="3978275" y="5238750"/>
          <p14:tracePt t="43352" x="4303713" y="5257800"/>
          <p14:tracePt t="43368" x="4591050" y="5270500"/>
          <p14:tracePt t="43385" x="4852988" y="5283200"/>
          <p14:tracePt t="43402" x="5022850" y="5283200"/>
          <p14:tracePt t="43419" x="5153025" y="5297488"/>
          <p14:tracePt t="43435" x="5218113" y="5297488"/>
          <p14:tracePt t="43452" x="5232400" y="5297488"/>
          <p14:tracePt t="44021" x="5245100" y="5297488"/>
          <p14:tracePt t="44030" x="5257800" y="5297488"/>
          <p14:tracePt t="44037" x="5283200" y="5297488"/>
          <p14:tracePt t="44045" x="5303838" y="5297488"/>
          <p14:tracePt t="44053" x="5362575" y="5297488"/>
          <p14:tracePt t="44068" x="5440363" y="5297488"/>
          <p14:tracePt t="44085" x="5564188" y="5297488"/>
          <p14:tracePt t="44102" x="5622925" y="5297488"/>
          <p14:tracePt t="44118" x="5656263" y="5297488"/>
          <p14:tracePt t="44135" x="5668963" y="5297488"/>
          <p14:tracePt t="44173" x="5675313" y="5297488"/>
          <p14:tracePt t="44253" x="5681663" y="5297488"/>
          <p14:tracePt t="44264" x="5689600" y="5297488"/>
          <p14:tracePt t="44277" x="5695950" y="5297488"/>
          <p14:tracePt t="44293" x="5702300" y="5297488"/>
          <p14:tracePt t="44309" x="5708650" y="5297488"/>
          <p14:tracePt t="44317" x="5715000" y="5297488"/>
          <p14:tracePt t="44335" x="5721350" y="5297488"/>
          <p14:tracePt t="44335" x="5740400" y="5297488"/>
          <p14:tracePt t="44352" x="5754688" y="5297488"/>
          <p14:tracePt t="44368" x="5780088" y="5297488"/>
          <p14:tracePt t="44385" x="5819775" y="5291138"/>
          <p14:tracePt t="44402" x="5845175" y="5291138"/>
          <p14:tracePt t="44418" x="5878513" y="5291138"/>
          <p14:tracePt t="44435" x="5910263" y="5291138"/>
          <p14:tracePt t="44451" x="5924550" y="5291138"/>
          <p14:tracePt t="44468" x="5930900" y="5291138"/>
          <p14:tracePt t="45213" x="5937250" y="5283200"/>
          <p14:tracePt t="45221" x="5943600" y="5283200"/>
          <p14:tracePt t="45222" x="5949950" y="5283200"/>
          <p14:tracePt t="45235" x="5962650" y="5276850"/>
          <p14:tracePt t="45251" x="5976938" y="5276850"/>
          <p14:tracePt t="45268" x="5989638" y="5276850"/>
          <p14:tracePt t="45284" x="5995988" y="5276850"/>
          <p14:tracePt t="45301" x="6002338" y="5270500"/>
          <p14:tracePt t="45318" x="6015038" y="5270500"/>
          <p14:tracePt t="45334" x="6027738" y="5270500"/>
          <p14:tracePt t="45351" x="6042025" y="5264150"/>
          <p14:tracePt t="45368" x="6042025" y="5238750"/>
          <p14:tracePt t="45384" x="6042025" y="5180013"/>
          <p14:tracePt t="45401" x="6042025" y="5140325"/>
          <p14:tracePt t="45716" x="6035675" y="5140325"/>
          <p14:tracePt t="45724" x="6027738" y="5140325"/>
          <p14:tracePt t="45732" x="6021388" y="5140325"/>
          <p14:tracePt t="45740" x="6008688" y="5121275"/>
          <p14:tracePt t="45750" x="6008688" y="5106988"/>
          <p14:tracePt t="45767" x="6015038" y="5081588"/>
          <p14:tracePt t="45783" x="6035675" y="5054600"/>
          <p14:tracePt t="45801" x="6035675" y="5016500"/>
          <p14:tracePt t="45817" x="6035675" y="4964113"/>
          <p14:tracePt t="45834" x="6054725" y="4905375"/>
          <p14:tracePt t="45852" x="6054725" y="4859338"/>
          <p14:tracePt t="45867" x="6054725" y="4794250"/>
          <p14:tracePt t="45883" x="6054725" y="4722813"/>
          <p14:tracePt t="45900" x="6054725" y="4591050"/>
          <p14:tracePt t="45918" x="6021388" y="4500563"/>
          <p14:tracePt t="45934" x="5995988" y="4395788"/>
          <p14:tracePt t="45951" x="5937250" y="4265613"/>
          <p14:tracePt t="45967" x="5865813" y="4167188"/>
          <p14:tracePt t="45984" x="5773738" y="4062413"/>
          <p14:tracePt t="46001" x="5695950" y="3963988"/>
          <p14:tracePt t="46017" x="5610225" y="3873500"/>
          <p14:tracePt t="46034" x="5499100" y="3794125"/>
          <p14:tracePt t="46051" x="5414963" y="3722688"/>
          <p14:tracePt t="46067" x="5335588" y="3676650"/>
          <p14:tracePt t="46084" x="5270500" y="3651250"/>
          <p14:tracePt t="46101" x="5140325" y="3611563"/>
          <p14:tracePt t="46117" x="5010150" y="3552825"/>
          <p14:tracePt t="46134" x="4892675" y="3487738"/>
          <p14:tracePt t="46151" x="4754563" y="3435350"/>
          <p14:tracePt t="46167" x="4618038" y="3376613"/>
          <p14:tracePt t="46184" x="4479925" y="3298825"/>
          <p14:tracePt t="46201" x="4376738" y="3252788"/>
          <p14:tracePt t="46217" x="4265613" y="3206750"/>
          <p14:tracePt t="46234" x="4186238" y="3167063"/>
          <p14:tracePt t="46251" x="4127500" y="3135313"/>
          <p14:tracePt t="46267" x="4095750" y="3116263"/>
          <p14:tracePt t="46284" x="4081463" y="3116263"/>
          <p14:tracePt t="46301" x="4075113" y="3108325"/>
          <p14:tracePt t="46485" x="4068763" y="3108325"/>
          <p14:tracePt t="46693" x="4075113" y="3108325"/>
          <p14:tracePt t="46701" x="4081463" y="3108325"/>
          <p14:tracePt t="46707" x="4108450" y="3108325"/>
          <p14:tracePt t="46717" x="4154488" y="3108325"/>
          <p14:tracePt t="46734" x="4244975" y="3116263"/>
          <p14:tracePt t="46750" x="4343400" y="3116263"/>
          <p14:tracePt t="46767" x="4435475" y="3122613"/>
          <p14:tracePt t="46784" x="4506913" y="3122613"/>
          <p14:tracePt t="46801" x="4546600" y="3128963"/>
          <p14:tracePt t="46817" x="4559300" y="3128963"/>
          <p14:tracePt t="46834" x="4565650" y="3128963"/>
          <p14:tracePt t="47900" x="4559300" y="3128963"/>
          <p14:tracePt t="47917" x="4552950" y="3128963"/>
          <p14:tracePt t="47933" x="4552950" y="3135313"/>
          <p14:tracePt t="47933" x="4546600" y="3135313"/>
          <p14:tracePt t="47949" x="4546600" y="3141663"/>
          <p14:tracePt t="47966" x="4538663" y="3141663"/>
          <p14:tracePt t="47982" x="4525963" y="3141663"/>
          <p14:tracePt t="47999" x="4519613" y="3141663"/>
          <p14:tracePt t="48016" x="4519613" y="3148013"/>
          <p14:tracePt t="48032" x="4500563" y="3154363"/>
          <p14:tracePt t="48049" x="4487863" y="3167063"/>
          <p14:tracePt t="48066" x="4467225" y="3181350"/>
          <p14:tracePt t="48082" x="4454525" y="3200400"/>
          <p14:tracePt t="48099" x="4441825" y="3213100"/>
          <p14:tracePt t="48116" x="4435475" y="3219450"/>
          <p14:tracePt t="48132" x="4427538" y="3225800"/>
          <p14:tracePt t="48396" x="4421188" y="3225800"/>
          <p14:tracePt t="48417" x="4414838" y="3225800"/>
          <p14:tracePt t="48420" x="4402138" y="3233738"/>
          <p14:tracePt t="48432" x="4395788" y="3233738"/>
          <p14:tracePt t="48449" x="4376738" y="3233738"/>
          <p14:tracePt t="48466" x="4362450" y="3233738"/>
          <p14:tracePt t="48482" x="4343400" y="3240088"/>
          <p14:tracePt t="48499" x="4337050" y="3246438"/>
          <p14:tracePt t="48515" x="4330700" y="3252788"/>
          <p14:tracePt t="48724" x="4318000" y="3259138"/>
          <p14:tracePt t="48732" x="4303713" y="3265488"/>
          <p14:tracePt t="48740" x="4259263" y="3284538"/>
          <p14:tracePt t="48749" x="4173538" y="3324225"/>
          <p14:tracePt t="48765" x="4043363" y="3370263"/>
          <p14:tracePt t="48782" x="3919538" y="3422650"/>
          <p14:tracePt t="48799" x="3768725" y="3475038"/>
          <p14:tracePt t="48815" x="3663950" y="3533775"/>
          <p14:tracePt t="48832" x="3598863" y="3592513"/>
          <p14:tracePt t="48849" x="3565525" y="3632200"/>
          <p14:tracePt t="48884" x="3565525" y="3638550"/>
          <p14:tracePt t="49269" x="3565525" y="3644900"/>
          <p14:tracePt t="49277" x="3565525" y="3657600"/>
          <p14:tracePt t="49286" x="3559175" y="3670300"/>
          <p14:tracePt t="49300" x="3552825" y="3722688"/>
          <p14:tracePt t="49316" x="3546475" y="3802063"/>
          <p14:tracePt t="49333" x="3546475" y="3963988"/>
          <p14:tracePt t="49350" x="3546475" y="4068763"/>
          <p14:tracePt t="49366" x="3552825" y="4160838"/>
          <p14:tracePt t="49383" x="3605213" y="4251325"/>
          <p14:tracePt t="49400" x="3644900" y="4318000"/>
          <p14:tracePt t="49416" x="3690938" y="4356100"/>
          <p14:tracePt t="49433" x="3722688" y="4383088"/>
          <p14:tracePt t="49450" x="3741738" y="4395788"/>
          <p14:tracePt t="49709" x="3741738" y="4402138"/>
          <p14:tracePt t="49717" x="3729038" y="4414838"/>
          <p14:tracePt t="49725" x="3722688" y="4427538"/>
          <p14:tracePt t="49733" x="3709988" y="4448175"/>
          <p14:tracePt t="49741" x="3690938" y="4479925"/>
          <p14:tracePt t="49749" x="3676650" y="4500563"/>
          <p14:tracePt t="49766" x="3663950" y="4506913"/>
          <p14:tracePt t="49783" x="3663950" y="4513263"/>
          <p14:tracePt t="49799" x="3657600" y="4519613"/>
          <p14:tracePt t="49816" x="3638550" y="4525963"/>
          <p14:tracePt t="49833" x="3592513" y="4525963"/>
          <p14:tracePt t="49849" x="3500438" y="4525963"/>
          <p14:tracePt t="49866" x="3403600" y="4525963"/>
          <p14:tracePt t="49883" x="3292475" y="4532313"/>
          <p14:tracePt t="49899" x="3187700" y="4532313"/>
          <p14:tracePt t="49916" x="3116263" y="4525963"/>
          <p14:tracePt t="49933" x="3076575" y="4479925"/>
          <p14:tracePt t="49949" x="3063875" y="4427538"/>
          <p14:tracePt t="49966" x="3055938" y="4356100"/>
          <p14:tracePt t="49983" x="3055938" y="4278313"/>
          <p14:tracePt t="49999" x="3063875" y="4186238"/>
          <p14:tracePt t="50016" x="3095625" y="4108450"/>
          <p14:tracePt t="50032" x="3135313" y="4043363"/>
          <p14:tracePt t="50049" x="3181350" y="3990975"/>
          <p14:tracePt t="50066" x="3219450" y="3970338"/>
          <p14:tracePt t="50083" x="3252788" y="3963988"/>
          <p14:tracePt t="50099" x="3265488" y="3951288"/>
          <p14:tracePt t="50116" x="3298825" y="3951288"/>
          <p14:tracePt t="50133" x="3376613" y="3944938"/>
          <p14:tracePt t="50149" x="3454400" y="3919538"/>
          <p14:tracePt t="50166" x="3506788" y="3898900"/>
          <p14:tracePt t="50182" x="3573463" y="3867150"/>
          <p14:tracePt t="50199" x="3617913" y="3827463"/>
          <p14:tracePt t="50216" x="3651250" y="3794125"/>
          <p14:tracePt t="50232" x="3676650" y="3741738"/>
          <p14:tracePt t="50249" x="3697288" y="3697288"/>
          <p14:tracePt t="50266" x="3703638" y="3644900"/>
          <p14:tracePt t="50282" x="3709988" y="3573463"/>
          <p14:tracePt t="50299" x="3716338" y="3506788"/>
          <p14:tracePt t="50316" x="3722688" y="3454400"/>
          <p14:tracePt t="50332" x="3722688" y="3370263"/>
          <p14:tracePt t="50349" x="3722688" y="3324225"/>
          <p14:tracePt t="50366" x="3722688" y="3284538"/>
          <p14:tracePt t="50382" x="3722688" y="3259138"/>
          <p14:tracePt t="50399" x="3709988" y="3240088"/>
          <p14:tracePt t="50416" x="3709988" y="3225800"/>
          <p14:tracePt t="50525" x="3709988" y="3240088"/>
          <p14:tracePt t="50537" x="3703638" y="3252788"/>
          <p14:tracePt t="50537" x="3703638" y="3317875"/>
          <p14:tracePt t="50549" x="3703638" y="3403600"/>
          <p14:tracePt t="50566" x="3703638" y="3506788"/>
          <p14:tracePt t="50582" x="3703638" y="3632200"/>
          <p14:tracePt t="50599" x="3722688" y="3756025"/>
          <p14:tracePt t="50616" x="3768725" y="3879850"/>
          <p14:tracePt t="50632" x="3821113" y="3984625"/>
          <p14:tracePt t="50649" x="3879850" y="4095750"/>
          <p14:tracePt t="50666" x="3944938" y="4206875"/>
          <p14:tracePt t="50682" x="3997325" y="4291013"/>
          <p14:tracePt t="50699" x="4043363" y="4362450"/>
          <p14:tracePt t="50716" x="4095750" y="4427538"/>
          <p14:tracePt t="50732" x="4133850" y="4487863"/>
          <p14:tracePt t="50749" x="4148138" y="4506913"/>
          <p14:tracePt t="50766" x="4148138" y="4525963"/>
          <p14:tracePt t="50782" x="4148138" y="4546600"/>
          <p14:tracePt t="50799" x="4140200" y="4584700"/>
          <p14:tracePt t="50816" x="4127500" y="4637088"/>
          <p14:tracePt t="50832" x="4114800" y="4670425"/>
          <p14:tracePt t="50849" x="4114800" y="4695825"/>
          <p14:tracePt t="50866" x="4108450" y="4735513"/>
          <p14:tracePt t="50882" x="4108450" y="4748213"/>
          <p14:tracePt t="50899" x="4108450" y="4767263"/>
          <p14:tracePt t="50957" x="4108450" y="4760913"/>
          <p14:tracePt t="50981" x="4114800" y="4748213"/>
          <p14:tracePt t="50989" x="4127500" y="4722813"/>
          <p14:tracePt t="51005" x="4167188" y="4656138"/>
          <p14:tracePt t="51005" x="4179888" y="4618038"/>
          <p14:tracePt t="51015" x="4192588" y="4578350"/>
          <p14:tracePt t="51032" x="4192588" y="4559300"/>
          <p14:tracePt t="51157" x="4192588" y="4565650"/>
          <p14:tracePt t="51173" x="4192588" y="4578350"/>
          <p14:tracePt t="51181" x="4192588" y="4591050"/>
          <p14:tracePt t="51189" x="4192588" y="4624388"/>
          <p14:tracePt t="51199" x="4192588" y="4664075"/>
          <p14:tracePt t="51215" x="4198938" y="4689475"/>
          <p14:tracePt t="51232" x="4198938" y="4716463"/>
          <p14:tracePt t="51249" x="4198938" y="4729163"/>
          <p14:tracePt t="51265" x="4206875" y="4735513"/>
          <p14:tracePt t="53342" x="0" y="0"/>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Testing for </a:t>
            </a:r>
            <a:r>
              <a:rPr lang="en-US" sz="3200" dirty="0" smtClean="0">
                <a:solidFill>
                  <a:srgbClr val="6E8080"/>
                </a:solidFill>
                <a:latin typeface="Lucida Sans Typewriter"/>
                <a:ea typeface="Courier New" charset="0"/>
                <a:cs typeface="Courier New" charset="0"/>
              </a:rPr>
              <a:t>null</a:t>
            </a:r>
          </a:p>
        </p:txBody>
      </p:sp>
      <p:sp>
        <p:nvSpPr>
          <p:cNvPr id="3" name="Content Placeholder 2"/>
          <p:cNvSpPr>
            <a:spLocks noGrp="1"/>
          </p:cNvSpPr>
          <p:nvPr>
            <p:ph idx="4294967295"/>
          </p:nvPr>
        </p:nvSpPr>
        <p:spPr>
          <a:xfrm>
            <a:off x="8964" y="762000"/>
            <a:ext cx="8970963" cy="5659437"/>
          </a:xfrm>
        </p:spPr>
        <p:txBody>
          <a:bodyPr/>
          <a:lstStyle/>
          <a:p>
            <a:r>
              <a:rPr lang="en-US" dirty="0" smtClean="0"/>
              <a:t>Can be used in tests:</a:t>
            </a:r>
          </a:p>
          <a:p>
            <a:endParaRPr lang="en-US" dirty="0" smtClean="0"/>
          </a:p>
          <a:p>
            <a:pPr lvl="1">
              <a:buNone/>
            </a:pPr>
            <a:r>
              <a:rPr lang="en-US" dirty="0" smtClean="0">
                <a:solidFill>
                  <a:srgbClr val="6E8080"/>
                </a:solidFill>
                <a:latin typeface="Lucida Sans Typewriter"/>
                <a:ea typeface="Courier New" charset="0"/>
                <a:cs typeface="Courier New" charset="0"/>
              </a:rPr>
              <a:t>if (</a:t>
            </a:r>
            <a:r>
              <a:rPr lang="en-US" dirty="0" err="1" smtClean="0">
                <a:solidFill>
                  <a:srgbClr val="6E8080"/>
                </a:solidFill>
                <a:latin typeface="Lucida Sans Typewriter"/>
                <a:ea typeface="Courier New" charset="0"/>
                <a:cs typeface="Courier New" charset="0"/>
              </a:rPr>
              <a:t>middleInitial</a:t>
            </a:r>
            <a:r>
              <a:rPr lang="en-US" dirty="0" smtClean="0">
                <a:solidFill>
                  <a:srgbClr val="6E8080"/>
                </a:solidFill>
                <a:latin typeface="Lucida Sans Typewriter"/>
                <a:ea typeface="Courier New" charset="0"/>
                <a:cs typeface="Courier New" charset="0"/>
              </a:rPr>
              <a:t> == null)</a:t>
            </a:r>
          </a:p>
          <a:p>
            <a:pPr lvl="1">
              <a:buNone/>
            </a:pPr>
            <a:r>
              <a:rPr lang="en-US" dirty="0" smtClean="0">
                <a:solidFill>
                  <a:srgbClr val="6E8080"/>
                </a:solidFill>
                <a:latin typeface="Lucida Sans Typewriter"/>
                <a:ea typeface="Courier New" charset="0"/>
                <a:cs typeface="Courier New" charset="0"/>
              </a:rPr>
              <a:t>{</a:t>
            </a:r>
          </a:p>
          <a:p>
            <a:pPr lvl="1">
              <a:buNone/>
            </a:pPr>
            <a:r>
              <a:rPr lang="en-US" dirty="0" smtClean="0">
                <a:solidFill>
                  <a:srgbClr val="6E8080"/>
                </a:solidFill>
                <a:latin typeface="Lucida Sans Typewriter"/>
                <a:ea typeface="Courier New" charset="0"/>
                <a:cs typeface="Courier New" charset="0"/>
              </a:rPr>
              <a:t>   </a:t>
            </a:r>
            <a:r>
              <a:rPr lang="en-US" dirty="0" err="1" smtClean="0">
                <a:solidFill>
                  <a:srgbClr val="6E8080"/>
                </a:solidFill>
                <a:latin typeface="Lucida Sans Typewriter"/>
                <a:ea typeface="Courier New" charset="0"/>
                <a:cs typeface="Courier New" charset="0"/>
              </a:rPr>
              <a:t>System.out.println(firstName</a:t>
            </a:r>
            <a:r>
              <a:rPr lang="en-US" dirty="0" smtClean="0">
                <a:solidFill>
                  <a:srgbClr val="6E8080"/>
                </a:solidFill>
                <a:latin typeface="Lucida Sans Typewriter"/>
                <a:ea typeface="Courier New" charset="0"/>
                <a:cs typeface="Courier New" charset="0"/>
              </a:rPr>
              <a:t> + " " + </a:t>
            </a:r>
            <a:r>
              <a:rPr lang="en-US" dirty="0" err="1" smtClean="0">
                <a:solidFill>
                  <a:srgbClr val="6E8080"/>
                </a:solidFill>
                <a:latin typeface="Lucida Sans Typewriter"/>
                <a:ea typeface="Courier New" charset="0"/>
                <a:cs typeface="Courier New" charset="0"/>
              </a:rPr>
              <a:t>lastName</a:t>
            </a:r>
            <a:r>
              <a:rPr lang="en-US" dirty="0" smtClean="0">
                <a:solidFill>
                  <a:srgbClr val="6E8080"/>
                </a:solidFill>
                <a:latin typeface="Lucida Sans Typewriter"/>
                <a:ea typeface="Courier New" charset="0"/>
                <a:cs typeface="Courier New" charset="0"/>
              </a:rPr>
              <a:t>);</a:t>
            </a:r>
          </a:p>
          <a:p>
            <a:pPr lvl="1">
              <a:buNone/>
            </a:pPr>
            <a:r>
              <a:rPr lang="en-US" dirty="0" smtClean="0">
                <a:solidFill>
                  <a:srgbClr val="6E8080"/>
                </a:solidFill>
                <a:latin typeface="Lucida Sans Typewriter"/>
                <a:ea typeface="Courier New" charset="0"/>
                <a:cs typeface="Courier New" charset="0"/>
              </a:rPr>
              <a:t>}</a:t>
            </a:r>
          </a:p>
          <a:p>
            <a:pPr lvl="1">
              <a:buNone/>
            </a:pPr>
            <a:r>
              <a:rPr lang="en-US" dirty="0" smtClean="0">
                <a:solidFill>
                  <a:srgbClr val="6E8080"/>
                </a:solidFill>
                <a:latin typeface="Lucida Sans Typewriter"/>
                <a:ea typeface="Courier New" charset="0"/>
                <a:cs typeface="Courier New" charset="0"/>
              </a:rPr>
              <a:t>else</a:t>
            </a:r>
          </a:p>
          <a:p>
            <a:pPr lvl="1">
              <a:buNone/>
            </a:pPr>
            <a:r>
              <a:rPr lang="en-US" dirty="0" smtClean="0">
                <a:solidFill>
                  <a:srgbClr val="6E8080"/>
                </a:solidFill>
                <a:latin typeface="Lucida Sans Typewriter"/>
                <a:ea typeface="Courier New" charset="0"/>
                <a:cs typeface="Courier New" charset="0"/>
              </a:rPr>
              <a:t>{</a:t>
            </a:r>
          </a:p>
          <a:p>
            <a:pPr lvl="1">
              <a:buNone/>
            </a:pPr>
            <a:r>
              <a:rPr lang="en-US" dirty="0" smtClean="0">
                <a:solidFill>
                  <a:srgbClr val="6E8080"/>
                </a:solidFill>
                <a:latin typeface="Lucida Sans Typewriter"/>
                <a:ea typeface="Courier New" charset="0"/>
                <a:cs typeface="Courier New" charset="0"/>
              </a:rPr>
              <a:t>   </a:t>
            </a:r>
            <a:r>
              <a:rPr lang="en-US" dirty="0" err="1" smtClean="0">
                <a:solidFill>
                  <a:srgbClr val="6E8080"/>
                </a:solidFill>
                <a:latin typeface="Lucida Sans Typewriter"/>
                <a:ea typeface="Courier New" charset="0"/>
                <a:cs typeface="Courier New" charset="0"/>
              </a:rPr>
              <a:t>System.out.println(firstName</a:t>
            </a:r>
            <a:r>
              <a:rPr lang="en-US" dirty="0" smtClean="0">
                <a:solidFill>
                  <a:srgbClr val="6E8080"/>
                </a:solidFill>
                <a:latin typeface="Lucida Sans Typewriter"/>
                <a:ea typeface="Courier New" charset="0"/>
                <a:cs typeface="Courier New" charset="0"/>
              </a:rPr>
              <a:t> + " " +</a:t>
            </a:r>
          </a:p>
          <a:p>
            <a:pPr lvl="1">
              <a:buNone/>
            </a:pPr>
            <a:r>
              <a:rPr lang="en-US" dirty="0" smtClean="0">
                <a:solidFill>
                  <a:srgbClr val="6E8080"/>
                </a:solidFill>
                <a:latin typeface="Lucida Sans Typewriter"/>
                <a:ea typeface="Courier New" charset="0"/>
                <a:cs typeface="Courier New" charset="0"/>
              </a:rPr>
              <a:t>      </a:t>
            </a:r>
            <a:r>
              <a:rPr lang="en-US" dirty="0" err="1" smtClean="0">
                <a:solidFill>
                  <a:srgbClr val="6E8080"/>
                </a:solidFill>
                <a:latin typeface="Lucida Sans Typewriter"/>
                <a:ea typeface="Courier New" charset="0"/>
                <a:cs typeface="Courier New" charset="0"/>
              </a:rPr>
              <a:t>middleInitial</a:t>
            </a:r>
            <a:r>
              <a:rPr lang="en-US" dirty="0" smtClean="0">
                <a:solidFill>
                  <a:srgbClr val="6E8080"/>
                </a:solidFill>
                <a:latin typeface="Lucida Sans Typewriter"/>
                <a:ea typeface="Courier New" charset="0"/>
                <a:cs typeface="Courier New" charset="0"/>
              </a:rPr>
              <a:t> + ". " + </a:t>
            </a:r>
            <a:r>
              <a:rPr lang="en-US" dirty="0" err="1" smtClean="0">
                <a:solidFill>
                  <a:srgbClr val="6E8080"/>
                </a:solidFill>
                <a:latin typeface="Lucida Sans Typewriter"/>
                <a:ea typeface="Courier New" charset="0"/>
                <a:cs typeface="Courier New" charset="0"/>
              </a:rPr>
              <a:t>lastName</a:t>
            </a:r>
            <a:r>
              <a:rPr lang="en-US" dirty="0" smtClean="0">
                <a:solidFill>
                  <a:srgbClr val="6E8080"/>
                </a:solidFill>
                <a:latin typeface="Lucida Sans Typewriter"/>
                <a:ea typeface="Courier New" charset="0"/>
                <a:cs typeface="Courier New" charset="0"/>
              </a:rPr>
              <a:t>);</a:t>
            </a:r>
          </a:p>
          <a:p>
            <a:pPr lvl="1">
              <a:buNone/>
            </a:pPr>
            <a:r>
              <a:rPr lang="en-US" dirty="0" smtClean="0">
                <a:solidFill>
                  <a:srgbClr val="6E8080"/>
                </a:solidFill>
                <a:latin typeface="Lucida Sans Typewriter"/>
                <a:ea typeface="Courier New" charset="0"/>
                <a:cs typeface="Courier New" charset="0"/>
              </a:rPr>
              <a:t>} </a:t>
            </a:r>
          </a:p>
          <a:p>
            <a:r>
              <a:rPr lang="en-US" dirty="0" smtClean="0"/>
              <a:t>Use </a:t>
            </a:r>
            <a:r>
              <a:rPr lang="en-US" dirty="0" smtClean="0">
                <a:solidFill>
                  <a:srgbClr val="6E8080"/>
                </a:solidFill>
                <a:latin typeface="Lucida Sans Typewriter"/>
                <a:ea typeface="Courier New" charset="0"/>
                <a:cs typeface="Courier New" charset="0"/>
              </a:rPr>
              <a:t>==</a:t>
            </a:r>
            <a:r>
              <a:rPr lang="en-US" dirty="0" smtClean="0"/>
              <a:t>, not </a:t>
            </a:r>
            <a:r>
              <a:rPr lang="en-US" dirty="0" smtClean="0">
                <a:solidFill>
                  <a:srgbClr val="6E8080"/>
                </a:solidFill>
                <a:latin typeface="Lucida Sans Typewriter"/>
                <a:ea typeface="Courier New" charset="0"/>
                <a:cs typeface="Courier New" charset="0"/>
              </a:rPr>
              <a:t>equals</a:t>
            </a:r>
            <a:r>
              <a:rPr lang="en-US" dirty="0" smtClean="0"/>
              <a:t>, to test for </a:t>
            </a:r>
            <a:r>
              <a:rPr lang="en-US" dirty="0" smtClean="0">
                <a:solidFill>
                  <a:srgbClr val="6E8080"/>
                </a:solidFill>
                <a:latin typeface="Lucida Sans Typewriter"/>
                <a:ea typeface="Courier New" charset="0"/>
                <a:cs typeface="Courier New" charset="0"/>
              </a:rPr>
              <a:t>null</a:t>
            </a:r>
            <a:r>
              <a:rPr lang="en-US" dirty="0" smtClean="0"/>
              <a:t> </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5193"/>
    </mc:Choice>
    <mc:Fallback xmlns="">
      <p:transition spd="slow" advTm="55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3806" x="3873500" y="2024063"/>
          <p14:tracePt t="3876" x="3886200" y="2024063"/>
          <p14:tracePt t="3884" x="3905250" y="2024063"/>
          <p14:tracePt t="3892" x="3932238" y="2024063"/>
          <p14:tracePt t="3907" x="3984625" y="2024063"/>
          <p14:tracePt t="3908" x="4095750" y="2024063"/>
          <p14:tracePt t="3924" x="4265613" y="2024063"/>
          <p14:tracePt t="3948" x="4349750" y="2024063"/>
          <p14:tracePt t="3964" x="4402138" y="2024063"/>
          <p14:tracePt t="3980" x="4427538" y="2024063"/>
          <p14:tracePt t="4060" x="4414838" y="2024063"/>
          <p14:tracePt t="4070" x="4402138" y="2024063"/>
          <p14:tracePt t="4076" x="4383088" y="2024063"/>
          <p14:tracePt t="4084" x="4356100" y="2024063"/>
          <p14:tracePt t="4092" x="4284663" y="2024063"/>
          <p14:tracePt t="4108" x="4206875" y="2024063"/>
          <p14:tracePt t="4124" x="4056063" y="2024063"/>
          <p14:tracePt t="4157" x="3970338" y="2024063"/>
          <p14:tracePt t="4174" x="3898900" y="2024063"/>
          <p14:tracePt t="4180" x="3860800" y="2024063"/>
          <p14:tracePt t="4190" x="3840163" y="2032000"/>
          <p14:tracePt t="4324" x="3846513" y="2032000"/>
          <p14:tracePt t="4332" x="3852863" y="2032000"/>
          <p14:tracePt t="4340" x="3860800" y="2032000"/>
          <p14:tracePt t="4342" x="3886200" y="2032000"/>
          <p14:tracePt t="4357" x="3919538" y="2032000"/>
          <p14:tracePt t="4374" x="3957638" y="2032000"/>
          <p14:tracePt t="4390" x="4003675" y="2032000"/>
          <p14:tracePt t="4407" x="4049713" y="2032000"/>
          <p14:tracePt t="4424" x="4081463" y="2032000"/>
          <p14:tracePt t="4440" x="4108450" y="2038350"/>
          <p14:tracePt t="4457" x="4133850" y="2038350"/>
          <p14:tracePt t="4475" x="4148138" y="2038350"/>
          <p14:tracePt t="5165" x="4140200" y="2038350"/>
          <p14:tracePt t="5173" x="4133850" y="2038350"/>
          <p14:tracePt t="5181" x="4121150" y="2038350"/>
          <p14:tracePt t="5189" x="4114800" y="2038350"/>
          <p14:tracePt t="5197" x="4075113" y="2038350"/>
          <p14:tracePt t="5208" x="4037013" y="2038350"/>
          <p14:tracePt t="5224" x="3978275" y="2038350"/>
          <p14:tracePt t="5241" x="3911600" y="2044700"/>
          <p14:tracePt t="5258" x="3840163" y="2051050"/>
          <p14:tracePt t="5274" x="3762375" y="2051050"/>
          <p14:tracePt t="5291" x="3663950" y="2057400"/>
          <p14:tracePt t="5308" x="3552825" y="2063750"/>
          <p14:tracePt t="5324" x="3448050" y="2076450"/>
          <p14:tracePt t="5341" x="3292475" y="2090738"/>
          <p14:tracePt t="5358" x="3181350" y="2103438"/>
          <p14:tracePt t="5374" x="3095625" y="2109788"/>
          <p14:tracePt t="5391" x="3024188" y="2116138"/>
          <p14:tracePt t="5408" x="2946400" y="2122488"/>
          <p14:tracePt t="5424" x="2887663" y="2128838"/>
          <p14:tracePt t="5441" x="2841625" y="2128838"/>
          <p14:tracePt t="5458" x="2801938" y="2128838"/>
          <p14:tracePt t="5474" x="2782888" y="2128838"/>
          <p14:tracePt t="5491" x="2768600" y="2128838"/>
          <p14:tracePt t="5508" x="2762250" y="2128838"/>
          <p14:tracePt t="5524" x="2755900" y="2128838"/>
          <p14:tracePt t="5541" x="2724150" y="2128838"/>
          <p14:tracePt t="5558" x="2697163" y="2128838"/>
          <p14:tracePt t="5574" x="2659063" y="2128838"/>
          <p14:tracePt t="5591" x="2613025" y="2128838"/>
          <p14:tracePt t="5608" x="2573338" y="2128838"/>
          <p14:tracePt t="5624" x="2527300" y="2128838"/>
          <p14:tracePt t="5641" x="2462213" y="2128838"/>
          <p14:tracePt t="5657" x="2397125" y="2128838"/>
          <p14:tracePt t="5674" x="2332038" y="2128838"/>
          <p14:tracePt t="5691" x="2252663" y="2128838"/>
          <p14:tracePt t="5707" x="2174875" y="2128838"/>
          <p14:tracePt t="5724" x="2076450" y="2128838"/>
          <p14:tracePt t="5741" x="1952625" y="2122488"/>
          <p14:tracePt t="5757" x="1881188" y="2122488"/>
          <p14:tracePt t="5774" x="1809750" y="2122488"/>
          <p14:tracePt t="5791" x="1757363" y="2116138"/>
          <p14:tracePt t="5807" x="1717675" y="2116138"/>
          <p14:tracePt t="5824" x="1684338" y="2116138"/>
          <p14:tracePt t="5841" x="1658938" y="2116138"/>
          <p14:tracePt t="5857" x="1646238" y="2116138"/>
          <p14:tracePt t="5874" x="1633538" y="2116138"/>
          <p14:tracePt t="5891" x="1625600" y="2116138"/>
          <p14:tracePt t="7085" x="1619250" y="2116138"/>
          <p14:tracePt t="7109" x="1606550" y="2116138"/>
          <p14:tracePt t="7125" x="1600200" y="2116138"/>
          <p14:tracePt t="7141" x="1593850" y="2116138"/>
          <p14:tracePt t="7157" x="1587500" y="2116138"/>
          <p14:tracePt t="7158" x="1581150" y="2116138"/>
          <p14:tracePt t="7485" x="1587500" y="2116138"/>
          <p14:tracePt t="7501" x="1593850" y="2116138"/>
          <p14:tracePt t="7511" x="1606550" y="2116138"/>
          <p14:tracePt t="7523" x="1612900" y="2116138"/>
          <p14:tracePt t="7540" x="1633538" y="2116138"/>
          <p14:tracePt t="7557" x="1665288" y="2116138"/>
          <p14:tracePt t="7573" x="1692275" y="2116138"/>
          <p14:tracePt t="7590" x="1717675" y="2116138"/>
          <p14:tracePt t="7607" x="1736725" y="2109788"/>
          <p14:tracePt t="7623" x="1763713" y="2109788"/>
          <p14:tracePt t="7640" x="1803400" y="2109788"/>
          <p14:tracePt t="7657" x="1854200" y="2109788"/>
          <p14:tracePt t="7673" x="1920875" y="2109788"/>
          <p14:tracePt t="7690" x="1998663" y="2109788"/>
          <p14:tracePt t="7707" x="2057400" y="2109788"/>
          <p14:tracePt t="7723" x="2135188" y="2109788"/>
          <p14:tracePt t="7740" x="2214563" y="2109788"/>
          <p14:tracePt t="7757" x="2344738" y="2109788"/>
          <p14:tracePt t="7773" x="2443163" y="2109788"/>
          <p14:tracePt t="7790" x="2533650" y="2109788"/>
          <p14:tracePt t="7807" x="2638425" y="2116138"/>
          <p14:tracePt t="7823" x="2724150" y="2116138"/>
          <p14:tracePt t="7840" x="2820988" y="2116138"/>
          <p14:tracePt t="7857" x="2900363" y="2122488"/>
          <p14:tracePt t="7873" x="2978150" y="2122488"/>
          <p14:tracePt t="7890" x="3043238" y="2122488"/>
          <p14:tracePt t="7907" x="3116263" y="2122488"/>
          <p14:tracePt t="7923" x="3167063" y="2122488"/>
          <p14:tracePt t="7940" x="3225800" y="2122488"/>
          <p14:tracePt t="7957" x="3305175" y="2122488"/>
          <p14:tracePt t="7973" x="3376613" y="2122488"/>
          <p14:tracePt t="7990" x="3454400" y="2122488"/>
          <p14:tracePt t="8007" x="3533775" y="2122488"/>
          <p14:tracePt t="8023" x="3638550" y="2128838"/>
          <p14:tracePt t="8040" x="3735388" y="2122488"/>
          <p14:tracePt t="8056" x="3840163" y="2128838"/>
          <p14:tracePt t="8073" x="3938588" y="2128838"/>
          <p14:tracePt t="8090" x="4043363" y="2128838"/>
          <p14:tracePt t="8107" x="4140200" y="2128838"/>
          <p14:tracePt t="8123" x="4213225" y="2128838"/>
          <p14:tracePt t="8140" x="4265613" y="2128838"/>
          <p14:tracePt t="8156" x="4303713" y="2128838"/>
          <p14:tracePt t="8173" x="4310063" y="2128838"/>
          <p14:tracePt t="9260" x="4303713" y="2128838"/>
          <p14:tracePt t="9300" x="4303713" y="2135188"/>
          <p14:tracePt t="9309" x="4297363" y="2135188"/>
          <p14:tracePt t="9356" x="4291013" y="2135188"/>
          <p14:tracePt t="9388" x="4284663" y="2135188"/>
          <p14:tracePt t="9428" x="4278313" y="2135188"/>
          <p14:tracePt t="9436" x="4271963" y="2135188"/>
          <p14:tracePt t="9460" x="4265613" y="2135188"/>
          <p14:tracePt t="9468" x="4251325" y="2135188"/>
          <p14:tracePt t="9476" x="4238625" y="2135188"/>
          <p14:tracePt t="9490" x="4198938" y="2135188"/>
          <p14:tracePt t="9505" x="4148138" y="2135188"/>
          <p14:tracePt t="9522" x="4056063" y="2135188"/>
          <p14:tracePt t="9538" x="3944938" y="2135188"/>
          <p14:tracePt t="9555" x="3808413" y="2135188"/>
          <p14:tracePt t="9572" x="3611563" y="2141538"/>
          <p14:tracePt t="9588" x="3454400" y="2141538"/>
          <p14:tracePt t="9605" x="3298825" y="2141538"/>
          <p14:tracePt t="9622" x="3135313" y="2141538"/>
          <p14:tracePt t="9638" x="2990850" y="2141538"/>
          <p14:tracePt t="9655" x="2847975" y="2128838"/>
          <p14:tracePt t="9671" x="2697163" y="2128838"/>
          <p14:tracePt t="9688" x="2573338" y="2128838"/>
          <p14:tracePt t="9705" x="2468563" y="2128838"/>
          <p14:tracePt t="9722" x="2370138" y="2128838"/>
          <p14:tracePt t="9738" x="2298700" y="2128838"/>
          <p14:tracePt t="9755" x="2252663" y="2128838"/>
          <p14:tracePt t="9771" x="2220913" y="2128838"/>
          <p14:tracePt t="9788" x="2214563" y="2128838"/>
          <p14:tracePt t="9972" x="2227263" y="2128838"/>
          <p14:tracePt t="9980" x="2246313" y="2128838"/>
          <p14:tracePt t="9993" x="2266950" y="2128838"/>
          <p14:tracePt t="9993" x="2332038" y="2128838"/>
          <p14:tracePt t="10005" x="2397125" y="2128838"/>
          <p14:tracePt t="10022" x="2495550" y="2128838"/>
          <p14:tracePt t="10038" x="2613025" y="2128838"/>
          <p14:tracePt t="10055" x="2736850" y="2128838"/>
          <p14:tracePt t="10072" x="2860675" y="2128838"/>
          <p14:tracePt t="10088" x="2971800" y="2128838"/>
          <p14:tracePt t="10105" x="3063875" y="2128838"/>
          <p14:tracePt t="10122" x="3116263" y="2128838"/>
          <p14:tracePt t="10138" x="3135313" y="2128838"/>
          <p14:tracePt t="10693" x="3128963" y="2128838"/>
          <p14:tracePt t="11189" x="3116263" y="2128838"/>
          <p14:tracePt t="11197" x="3101975" y="2135188"/>
          <p14:tracePt t="11205" x="3076575" y="2135188"/>
          <p14:tracePt t="11222" x="3017838" y="2135188"/>
          <p14:tracePt t="11223" x="2925763" y="2141538"/>
          <p14:tracePt t="11239" x="2820988" y="2141538"/>
          <p14:tracePt t="11256" x="2684463" y="2141538"/>
          <p14:tracePt t="11272" x="2520950" y="2141538"/>
          <p14:tracePt t="11289" x="2363788" y="2141538"/>
          <p14:tracePt t="11306" x="2208213" y="2141538"/>
          <p14:tracePt t="11322" x="2057400" y="2141538"/>
          <p14:tracePt t="11339" x="1920875" y="2128838"/>
          <p14:tracePt t="11356" x="1789113" y="2128838"/>
          <p14:tracePt t="11372" x="1684338" y="2128838"/>
          <p14:tracePt t="11389" x="1560513" y="2122488"/>
          <p14:tracePt t="11405" x="1508125" y="2122488"/>
          <p14:tracePt t="11422" x="1476375" y="2122488"/>
          <p14:tracePt t="11439" x="1449388" y="2122488"/>
          <p14:tracePt t="11455" x="1436688" y="2122488"/>
          <p14:tracePt t="11472" x="1423988" y="2122488"/>
          <p14:tracePt t="13365" x="1430338" y="2122488"/>
          <p14:tracePt t="13382" x="1436688" y="2128838"/>
          <p14:tracePt t="13397" x="1443038" y="2128838"/>
          <p14:tracePt t="13421" x="1449388" y="2128838"/>
          <p14:tracePt t="13437" x="1455738" y="2128838"/>
          <p14:tracePt t="13461" x="1463675" y="2128838"/>
          <p14:tracePt t="13482" x="1476375" y="2128838"/>
          <p14:tracePt t="13493" x="1489075" y="2128838"/>
          <p14:tracePt t="13501" x="1501775" y="2135188"/>
          <p14:tracePt t="13509" x="1541463" y="2135188"/>
          <p14:tracePt t="13521" x="1581150" y="2135188"/>
          <p14:tracePt t="13538" x="1633538" y="2135188"/>
          <p14:tracePt t="13554" x="1711325" y="2135188"/>
          <p14:tracePt t="13571" x="1809750" y="2141538"/>
          <p14:tracePt t="13588" x="1912938" y="2141538"/>
          <p14:tracePt t="13605" x="2057400" y="2141538"/>
          <p14:tracePt t="13621" x="2155825" y="2141538"/>
          <p14:tracePt t="13638" x="2252663" y="2141538"/>
          <p14:tracePt t="13655" x="2357438" y="2149475"/>
          <p14:tracePt t="13671" x="2455863" y="2149475"/>
          <p14:tracePt t="13688" x="2554288" y="2149475"/>
          <p14:tracePt t="13705" x="2632075" y="2149475"/>
          <p14:tracePt t="13722" x="2709863" y="2149475"/>
          <p14:tracePt t="13738" x="2782888" y="2149475"/>
          <p14:tracePt t="13754" x="2860675" y="2149475"/>
          <p14:tracePt t="13771" x="2959100" y="2149475"/>
          <p14:tracePt t="13788" x="3076575" y="2149475"/>
          <p14:tracePt t="13804" x="3225800" y="2149475"/>
          <p14:tracePt t="13821" x="3305175" y="2149475"/>
          <p14:tracePt t="13838" x="3382963" y="2149475"/>
          <p14:tracePt t="13854" x="3435350" y="2149475"/>
          <p14:tracePt t="13871" x="3475038" y="2149475"/>
          <p14:tracePt t="13888" x="3513138" y="2149475"/>
          <p14:tracePt t="13904" x="3540125" y="2149475"/>
          <p14:tracePt t="13921" x="3559175" y="2149475"/>
          <p14:tracePt t="13938" x="3579813" y="2149475"/>
          <p14:tracePt t="13954" x="3605213" y="2149475"/>
          <p14:tracePt t="13971" x="3638550" y="2149475"/>
          <p14:tracePt t="13988" x="3670300" y="2149475"/>
          <p14:tracePt t="14004" x="3762375" y="2149475"/>
          <p14:tracePt t="14021" x="3808413" y="2149475"/>
          <p14:tracePt t="14037" x="3860800" y="2149475"/>
          <p14:tracePt t="14054" x="3898900" y="2149475"/>
          <p14:tracePt t="14071" x="3938588" y="2149475"/>
          <p14:tracePt t="14088" x="3963988" y="2149475"/>
          <p14:tracePt t="14104" x="3978275" y="2149475"/>
          <p14:tracePt t="14141" x="3984625" y="2149475"/>
          <p14:tracePt t="17741" x="3978275" y="2149475"/>
          <p14:tracePt t="17748" x="3978275" y="2155825"/>
          <p14:tracePt t="17780" x="3970338" y="2155825"/>
          <p14:tracePt t="18140" x="3963988" y="2155825"/>
          <p14:tracePt t="18156" x="3957638" y="2155825"/>
          <p14:tracePt t="18172" x="3957638" y="2162175"/>
          <p14:tracePt t="18180" x="3951288" y="2162175"/>
          <p14:tracePt t="18196" x="3944938" y="2162175"/>
          <p14:tracePt t="18228" x="3938588" y="2162175"/>
          <p14:tracePt t="18548" x="3925888" y="2162175"/>
          <p14:tracePt t="18556" x="3919538" y="2162175"/>
          <p14:tracePt t="18564" x="3892550" y="2162175"/>
          <p14:tracePt t="18571" x="3833813" y="2162175"/>
          <p14:tracePt t="18586" x="3735388" y="2162175"/>
          <p14:tracePt t="18602" x="3605213" y="2162175"/>
          <p14:tracePt t="18619" x="3441700" y="2162175"/>
          <p14:tracePt t="18636" x="3259138" y="2168525"/>
          <p14:tracePt t="18652" x="2984500" y="2168525"/>
          <p14:tracePt t="18669" x="2841625" y="2168525"/>
          <p14:tracePt t="18686" x="2730500" y="2168525"/>
          <p14:tracePt t="18702" x="2659063" y="2168525"/>
          <p14:tracePt t="18719" x="2625725" y="2168525"/>
          <p14:tracePt t="18736" x="2619375" y="2168525"/>
          <p14:tracePt t="19220" x="2619375" y="2174875"/>
          <p14:tracePt t="19228" x="2632075" y="2181225"/>
          <p14:tracePt t="19238" x="2644775" y="2181225"/>
          <p14:tracePt t="19244" x="2665413" y="2193925"/>
          <p14:tracePt t="19252" x="2743200" y="2246313"/>
          <p14:tracePt t="19269" x="2820988" y="2305050"/>
          <p14:tracePt t="19285" x="2906713" y="2357438"/>
          <p14:tracePt t="19302" x="3011488" y="2397125"/>
          <p14:tracePt t="19319" x="3082925" y="2422525"/>
          <p14:tracePt t="19335" x="3128963" y="2449513"/>
          <p14:tracePt t="19352" x="3148013" y="2455863"/>
          <p14:tracePt t="19412" x="3135313" y="2455863"/>
          <p14:tracePt t="19422" x="3128963" y="2455863"/>
          <p14:tracePt t="19424" x="3116263" y="2455863"/>
          <p14:tracePt t="19435" x="3043238" y="2455863"/>
          <p14:tracePt t="19452" x="2913063" y="2455863"/>
          <p14:tracePt t="19469" x="2789238" y="2462213"/>
          <p14:tracePt t="19485" x="2651125" y="2468563"/>
          <p14:tracePt t="19502" x="2501900" y="2481263"/>
          <p14:tracePt t="19519" x="2351088" y="2514600"/>
          <p14:tracePt t="19535" x="2181225" y="2566988"/>
          <p14:tracePt t="19552" x="2032000" y="2625725"/>
          <p14:tracePt t="19569" x="1927225" y="2697163"/>
          <p14:tracePt t="19585" x="1854200" y="2762250"/>
          <p14:tracePt t="19602" x="1835150" y="2795588"/>
          <p14:tracePt t="19619" x="1828800" y="2820988"/>
          <p14:tracePt t="19635" x="1841500" y="2841625"/>
          <p14:tracePt t="19652" x="1874838" y="2867025"/>
          <p14:tracePt t="19669" x="1946275" y="2887663"/>
          <p14:tracePt t="19685" x="2044700" y="2894013"/>
          <p14:tracePt t="19702" x="2168525" y="2900363"/>
          <p14:tracePt t="19719" x="2305050" y="2900363"/>
          <p14:tracePt t="19735" x="2474913" y="2906713"/>
          <p14:tracePt t="19752" x="2665413" y="2906713"/>
          <p14:tracePt t="19769" x="2938463" y="2913063"/>
          <p14:tracePt t="19785" x="3298825" y="2925763"/>
          <p14:tracePt t="19802" x="3617913" y="2932113"/>
          <p14:tracePt t="19818" x="3978275" y="2946400"/>
          <p14:tracePt t="19835" x="4251325" y="2946400"/>
          <p14:tracePt t="19852" x="4605338" y="2946400"/>
          <p14:tracePt t="19869" x="4787900" y="2946400"/>
          <p14:tracePt t="19885" x="4945063" y="2946400"/>
          <p14:tracePt t="19902" x="5068888" y="2946400"/>
          <p14:tracePt t="19918" x="5146675" y="2946400"/>
          <p14:tracePt t="19935" x="5173663" y="2952750"/>
          <p14:tracePt t="20132" x="5165725" y="2952750"/>
          <p14:tracePt t="20140" x="5159375" y="2952750"/>
          <p14:tracePt t="20148" x="5159375" y="2946400"/>
          <p14:tracePt t="20156" x="5153025" y="2946400"/>
          <p14:tracePt t="20168" x="5146675" y="2938463"/>
          <p14:tracePt t="20185" x="5140325" y="2938463"/>
          <p14:tracePt t="20202" x="5133975" y="2932113"/>
          <p14:tracePt t="20252" x="5127625" y="2932113"/>
          <p14:tracePt t="20276" x="5127625" y="2925763"/>
          <p14:tracePt t="20284" x="5121275" y="2925763"/>
          <p14:tracePt t="20292" x="5113338" y="2925763"/>
          <p14:tracePt t="20308" x="5106988" y="2925763"/>
          <p14:tracePt t="20325" x="5106988" y="2919413"/>
          <p14:tracePt t="20332" x="5100638" y="2919413"/>
          <p14:tracePt t="20348" x="5094288" y="2919413"/>
          <p14:tracePt t="20368" x="5087938" y="2919413"/>
          <p14:tracePt t="20368" x="5087938" y="2913063"/>
          <p14:tracePt t="20428" x="5094288" y="2913063"/>
          <p14:tracePt t="20439" x="5100638" y="2906713"/>
          <p14:tracePt t="20444" x="5113338" y="2906713"/>
          <p14:tracePt t="20452" x="5153025" y="2906713"/>
          <p14:tracePt t="20468" x="5264150" y="2894013"/>
          <p14:tracePt t="20485" x="5362575" y="2894013"/>
          <p14:tracePt t="20502" x="5486400" y="2879725"/>
          <p14:tracePt t="20518" x="5630863" y="2873375"/>
          <p14:tracePt t="20535" x="5799138" y="2873375"/>
          <p14:tracePt t="20552" x="5983288" y="2873375"/>
          <p14:tracePt t="20568" x="6153150" y="2873375"/>
          <p14:tracePt t="20585" x="6289675" y="2873375"/>
          <p14:tracePt t="20601" x="6407150" y="2873375"/>
          <p14:tracePt t="20618" x="6505575" y="2873375"/>
          <p14:tracePt t="20635" x="6589713" y="2873375"/>
          <p14:tracePt t="20652" x="6635750" y="2873375"/>
          <p14:tracePt t="20668" x="6642100" y="2873375"/>
          <p14:tracePt t="20716" x="6635750" y="2873375"/>
          <p14:tracePt t="20724" x="6629400" y="2873375"/>
          <p14:tracePt t="20735" x="6623050" y="2873375"/>
          <p14:tracePt t="20740" x="6589713" y="2887663"/>
          <p14:tracePt t="20751" x="6511925" y="2913063"/>
          <p14:tracePt t="20768" x="6400800" y="2932113"/>
          <p14:tracePt t="20785" x="6249988" y="2938463"/>
          <p14:tracePt t="20801" x="6088063" y="2952750"/>
          <p14:tracePt t="20818" x="5878513" y="2965450"/>
          <p14:tracePt t="20835" x="5603875" y="2997200"/>
          <p14:tracePt t="20851" x="5381625" y="3030538"/>
          <p14:tracePt t="20868" x="4892675" y="3116263"/>
          <p14:tracePt t="20885" x="4643438" y="3135313"/>
          <p14:tracePt t="20901" x="4479925" y="3148013"/>
          <p14:tracePt t="20918" x="4349750" y="3148013"/>
          <p14:tracePt t="20935" x="4244975" y="3148013"/>
          <p14:tracePt t="20951" x="4186238" y="3148013"/>
          <p14:tracePt t="20968" x="4173538" y="3148013"/>
          <p14:tracePt t="21028" x="4173538" y="3141663"/>
          <p14:tracePt t="21044" x="4173538" y="3135313"/>
          <p14:tracePt t="21052" x="4179888" y="3122613"/>
          <p14:tracePt t="21060" x="4192588" y="3108325"/>
          <p14:tracePt t="21068" x="4278313" y="3017838"/>
          <p14:tracePt t="21085" x="4343400" y="2932113"/>
          <p14:tracePt t="21101" x="4402138" y="2873375"/>
          <p14:tracePt t="21118" x="4454525" y="2820988"/>
          <p14:tracePt t="21135" x="4473575" y="2795588"/>
          <p14:tracePt t="21151" x="4479925" y="2795588"/>
          <p14:tracePt t="21340" x="4479925" y="2789238"/>
          <p14:tracePt t="21348" x="4494213" y="2762250"/>
          <p14:tracePt t="21364" x="4500563" y="2755900"/>
          <p14:tracePt t="21371" x="4506913" y="2749550"/>
          <p14:tracePt t="21385" x="4506913" y="2743200"/>
          <p14:tracePt t="21876" x="4513263" y="2743200"/>
          <p14:tracePt t="21892" x="4519613" y="2743200"/>
          <p14:tracePt t="21916" x="4525963" y="2749550"/>
          <p14:tracePt t="21932" x="4532313" y="2749550"/>
          <p14:tracePt t="21956" x="4538663" y="2749550"/>
          <p14:tracePt t="21964" x="4546600" y="2749550"/>
          <p14:tracePt t="21972" x="4546600" y="2755900"/>
          <p14:tracePt t="21984" x="4552950" y="2755900"/>
          <p14:tracePt t="21988" x="4572000" y="2762250"/>
          <p14:tracePt t="22001" x="4597400" y="2762250"/>
          <p14:tracePt t="22018" x="4618038" y="2768600"/>
          <p14:tracePt t="22034" x="4649788" y="2776538"/>
          <p14:tracePt t="22051" x="4689475" y="2776538"/>
          <p14:tracePt t="22068" x="4754563" y="2789238"/>
          <p14:tracePt t="22084" x="4813300" y="2789238"/>
          <p14:tracePt t="22101" x="4899025" y="2789238"/>
          <p14:tracePt t="22118" x="4976813" y="2789238"/>
          <p14:tracePt t="22134" x="5075238" y="2795588"/>
          <p14:tracePt t="22151" x="5159375" y="2795588"/>
          <p14:tracePt t="22168" x="5238750" y="2795588"/>
          <p14:tracePt t="22184" x="5310188" y="2795588"/>
          <p14:tracePt t="22201" x="5375275" y="2795588"/>
          <p14:tracePt t="22218" x="5421313" y="2795588"/>
          <p14:tracePt t="22234" x="5473700" y="2801938"/>
          <p14:tracePt t="22251" x="5519738" y="2801938"/>
          <p14:tracePt t="22268" x="5597525" y="2801938"/>
          <p14:tracePt t="22284" x="5656263" y="2808288"/>
          <p14:tracePt t="22301" x="5715000" y="2808288"/>
          <p14:tracePt t="22317" x="5780088" y="2808288"/>
          <p14:tracePt t="22334" x="5845175" y="2808288"/>
          <p14:tracePt t="22351" x="5924550" y="2808288"/>
          <p14:tracePt t="22368" x="5995988" y="2808288"/>
          <p14:tracePt t="22384" x="6061075" y="2808288"/>
          <p14:tracePt t="22401" x="6113463" y="2808288"/>
          <p14:tracePt t="22417" x="6153150" y="2801938"/>
          <p14:tracePt t="22434" x="6172200" y="2795588"/>
          <p14:tracePt t="22451" x="6191250" y="2795588"/>
          <p14:tracePt t="22467" x="6205538" y="2782888"/>
          <p14:tracePt t="22484" x="6211888" y="2782888"/>
          <p14:tracePt t="22556" x="6211888" y="2776538"/>
          <p14:tracePt t="22564" x="6205538" y="2776538"/>
          <p14:tracePt t="22572" x="6197600" y="2768600"/>
          <p14:tracePt t="22580" x="6191250" y="2768600"/>
          <p14:tracePt t="22592" x="6178550" y="2768600"/>
          <p14:tracePt t="22601" x="6172200" y="2768600"/>
          <p14:tracePt t="22617" x="6165850" y="2768600"/>
          <p14:tracePt t="22634" x="6159500" y="2776538"/>
          <p14:tracePt t="22796" x="6165850" y="2776538"/>
          <p14:tracePt t="22812" x="6172200" y="2776538"/>
          <p14:tracePt t="22826" x="6184900" y="2776538"/>
          <p14:tracePt t="22826" x="6197600" y="2776538"/>
          <p14:tracePt t="22834" x="6218238" y="2776538"/>
          <p14:tracePt t="22851" x="6270625" y="2782888"/>
          <p14:tracePt t="22867" x="6323013" y="2789238"/>
          <p14:tracePt t="22884" x="6394450" y="2795588"/>
          <p14:tracePt t="22901" x="6459538" y="2801938"/>
          <p14:tracePt t="22917" x="6499225" y="2801938"/>
          <p14:tracePt t="22934" x="6545263" y="2801938"/>
          <p14:tracePt t="22951" x="6589713" y="2808288"/>
          <p14:tracePt t="22967" x="6629400" y="2814638"/>
          <p14:tracePt t="22984" x="6662738" y="2814638"/>
          <p14:tracePt t="23001" x="6694488" y="2814638"/>
          <p14:tracePt t="23017" x="6727825" y="2808288"/>
          <p14:tracePt t="23034" x="6740525" y="2808288"/>
          <p14:tracePt t="23051" x="6753225" y="2808288"/>
          <p14:tracePt t="24292" x="6740525" y="2808288"/>
          <p14:tracePt t="24300" x="6727825" y="2814638"/>
          <p14:tracePt t="24308" x="6694488" y="2827338"/>
          <p14:tracePt t="24317" x="6654800" y="2854325"/>
          <p14:tracePt t="24333" x="6610350" y="2887663"/>
          <p14:tracePt t="24350" x="6577013" y="2906713"/>
          <p14:tracePt t="24367" x="6545263" y="2919413"/>
          <p14:tracePt t="24383" x="6518275" y="2946400"/>
          <p14:tracePt t="24400" x="6446838" y="2997200"/>
          <p14:tracePt t="24417" x="6375400" y="3049588"/>
          <p14:tracePt t="24433" x="6249988" y="3108325"/>
          <p14:tracePt t="24450" x="6113463" y="3181350"/>
          <p14:tracePt t="24467" x="5930900" y="3240088"/>
          <p14:tracePt t="24483" x="5767388" y="3298825"/>
          <p14:tracePt t="24500" x="5526088" y="3324225"/>
          <p14:tracePt t="24517" x="5387975" y="3336925"/>
          <p14:tracePt t="24533" x="5257800" y="3344863"/>
          <p14:tracePt t="24550" x="5113338" y="3344863"/>
          <p14:tracePt t="24567" x="4951413" y="3344863"/>
          <p14:tracePt t="24583" x="4775200" y="3344863"/>
          <p14:tracePt t="24600" x="4591050" y="3351213"/>
          <p14:tracePt t="24617" x="4389438" y="3351213"/>
          <p14:tracePt t="24633" x="4114800" y="3370263"/>
          <p14:tracePt t="24650" x="3860800" y="3376613"/>
          <p14:tracePt t="24667" x="3605213" y="3376613"/>
          <p14:tracePt t="24683" x="3403600" y="3376613"/>
          <p14:tracePt t="24700" x="3122613" y="3351213"/>
          <p14:tracePt t="24717" x="3011488" y="3324225"/>
          <p14:tracePt t="24733" x="2867025" y="3292475"/>
          <p14:tracePt t="24750" x="2776538" y="3271838"/>
          <p14:tracePt t="24767" x="2709863" y="3246438"/>
          <p14:tracePt t="24783" x="2671763" y="3225800"/>
          <p14:tracePt t="24800" x="2651125" y="3206750"/>
          <p14:tracePt t="24817" x="2644775" y="3187700"/>
          <p14:tracePt t="24833" x="2638425" y="3167063"/>
          <p14:tracePt t="24850" x="2638425" y="3128963"/>
          <p14:tracePt t="24867" x="2638425" y="3108325"/>
          <p14:tracePt t="24884" x="2644775" y="3095625"/>
          <p14:tracePt t="25108" x="2644775" y="3089275"/>
          <p14:tracePt t="25116" x="2644775" y="3076575"/>
          <p14:tracePt t="25124" x="2651125" y="3049588"/>
          <p14:tracePt t="25133" x="2651125" y="3005138"/>
          <p14:tracePt t="25150" x="2659063" y="2932113"/>
          <p14:tracePt t="25166" x="2678113" y="2847975"/>
          <p14:tracePt t="25183" x="2690813" y="2768600"/>
          <p14:tracePt t="25200" x="2709863" y="2678113"/>
          <p14:tracePt t="25216" x="2730500" y="2592388"/>
          <p14:tracePt t="25233" x="2736850" y="2514600"/>
          <p14:tracePt t="25250" x="2749550" y="2449513"/>
          <p14:tracePt t="25266" x="2743200" y="2384425"/>
          <p14:tracePt t="25283" x="2743200" y="2338388"/>
          <p14:tracePt t="25300" x="2743200" y="2286000"/>
          <p14:tracePt t="25316" x="2730500" y="2246313"/>
          <p14:tracePt t="25333" x="2724150" y="2220913"/>
          <p14:tracePt t="25350" x="2717800" y="2187575"/>
          <p14:tracePt t="25366" x="2703513" y="2162175"/>
          <p14:tracePt t="25383" x="2697163" y="2149475"/>
          <p14:tracePt t="25400" x="2690813" y="2135188"/>
          <p14:tracePt t="25416" x="2684463" y="2128838"/>
          <p14:tracePt t="25433" x="2684463" y="2116138"/>
          <p14:tracePt t="25450" x="2671763" y="2109788"/>
          <p14:tracePt t="25466" x="2671763" y="2097088"/>
          <p14:tracePt t="25483" x="2665413" y="2090738"/>
          <p14:tracePt t="26765" x="2665413" y="2097088"/>
          <p14:tracePt t="26781" x="2665413" y="2103438"/>
          <p14:tracePt t="26797" x="2665413" y="2109788"/>
          <p14:tracePt t="26805" x="2665413" y="2116138"/>
          <p14:tracePt t="26821" x="2665413" y="2122488"/>
          <p14:tracePt t="26837" x="2665413" y="2128838"/>
          <p14:tracePt t="26853" x="2665413" y="2135188"/>
          <p14:tracePt t="26867" x="2665413" y="2141538"/>
          <p14:tracePt t="26883" x="2665413" y="2149475"/>
          <p14:tracePt t="26901" x="2665413" y="2162175"/>
          <p14:tracePt t="26925" x="2665413" y="2168525"/>
          <p14:tracePt t="26941" x="2665413" y="2174875"/>
          <p14:tracePt t="26957" x="2671763" y="2181225"/>
          <p14:tracePt t="26973" x="2671763" y="2187575"/>
          <p14:tracePt t="26997" x="2671763" y="2193925"/>
          <p14:tracePt t="27013" x="2671763" y="2201863"/>
          <p14:tracePt t="27045" x="2671763" y="2208213"/>
          <p14:tracePt t="27061" x="2671763" y="2214563"/>
          <p14:tracePt t="27077" x="2671763" y="2220913"/>
          <p14:tracePt t="27101" x="2671763" y="2227263"/>
          <p14:tracePt t="27117" x="2671763" y="2233613"/>
          <p14:tracePt t="27133" x="2671763" y="2239963"/>
          <p14:tracePt t="27148" x="2671763" y="2246313"/>
          <p14:tracePt t="27157" x="2671763" y="2252663"/>
          <p14:tracePt t="27181" x="2671763" y="2260600"/>
          <p14:tracePt t="27309" x="2678113" y="2260600"/>
          <p14:tracePt t="27317" x="2690813" y="2239963"/>
          <p14:tracePt t="27325" x="2703513" y="2233613"/>
          <p14:tracePt t="27333" x="2717800" y="2220913"/>
          <p14:tracePt t="27341" x="2736850" y="2193925"/>
          <p14:tracePt t="27350" x="2755900" y="2181225"/>
          <p14:tracePt t="27366" x="2768600" y="2174875"/>
          <p14:tracePt t="27383" x="2789238" y="2174875"/>
          <p14:tracePt t="27400" x="2808288" y="2168525"/>
          <p14:tracePt t="27417" x="2827338" y="2168525"/>
          <p14:tracePt t="27433" x="2854325" y="2168525"/>
          <p14:tracePt t="27450" x="2894013" y="2168525"/>
          <p14:tracePt t="27466" x="2946400" y="2168525"/>
          <p14:tracePt t="27483" x="3017838" y="2162175"/>
          <p14:tracePt t="27500" x="3116263" y="2162175"/>
          <p14:tracePt t="27516" x="3246438" y="2162175"/>
          <p14:tracePt t="27533" x="3330575" y="2162175"/>
          <p14:tracePt t="27550" x="3403600" y="2162175"/>
          <p14:tracePt t="27566" x="3468688" y="2162175"/>
          <p14:tracePt t="27583" x="3500438" y="2162175"/>
          <p14:tracePt t="27600" x="3521075" y="2162175"/>
          <p14:tracePt t="27617" x="3527425" y="2162175"/>
          <p14:tracePt t="27974" x="3521075" y="2162175"/>
          <p14:tracePt t="27974" x="3513138" y="2162175"/>
          <p14:tracePt t="27998" x="3506788" y="2162175"/>
          <p14:tracePt t="28014" x="3500438" y="2168525"/>
          <p14:tracePt t="28022" x="3494088" y="2168525"/>
          <p14:tracePt t="28038" x="3487738" y="2181225"/>
          <p14:tracePt t="28054" x="3487738" y="2193925"/>
          <p14:tracePt t="28067" x="3487738" y="2201863"/>
          <p14:tracePt t="28070" x="3481388" y="2214563"/>
          <p14:tracePt t="28084" x="3475038" y="2233613"/>
          <p14:tracePt t="28101" x="3462338" y="2252663"/>
          <p14:tracePt t="28117" x="3462338" y="2279650"/>
          <p14:tracePt t="28117" x="3454400" y="2298700"/>
          <p14:tracePt t="28134" x="3435350" y="2344738"/>
          <p14:tracePt t="28151" x="3429000" y="2397125"/>
          <p14:tracePt t="28167" x="3409950" y="2455863"/>
          <p14:tracePt t="28184" x="3382963" y="2520950"/>
          <p14:tracePt t="28200" x="3363913" y="2606675"/>
          <p14:tracePt t="28217" x="3351213" y="2678113"/>
          <p14:tracePt t="28234" x="3344863" y="2768600"/>
          <p14:tracePt t="28251" x="3344863" y="2854325"/>
          <p14:tracePt t="28267" x="3344863" y="2952750"/>
          <p14:tracePt t="28284" x="3344863" y="3055938"/>
          <p14:tracePt t="28300" x="3344863" y="3160713"/>
          <p14:tracePt t="28317" x="3351213" y="3271838"/>
          <p14:tracePt t="28334" x="3441700" y="3487738"/>
          <p14:tracePt t="28351" x="3533775" y="3638550"/>
          <p14:tracePt t="28367" x="3617913" y="3756025"/>
          <p14:tracePt t="28384" x="3703638" y="3833813"/>
          <p14:tracePt t="28400" x="3814763" y="3938588"/>
          <p14:tracePt t="28417" x="3873500" y="3978275"/>
          <p14:tracePt t="28434" x="3919538" y="3984625"/>
          <p14:tracePt t="28450" x="3938588" y="3970338"/>
          <p14:tracePt t="28806" x="3944938" y="3970338"/>
          <p14:tracePt t="28818" x="3951288" y="3970338"/>
          <p14:tracePt t="28822" x="3957638" y="3963988"/>
          <p14:tracePt t="28834" x="3963988" y="3963988"/>
          <p14:tracePt t="28851" x="3951288" y="3951288"/>
          <p14:tracePt t="28886" x="3951288" y="3944938"/>
          <p14:tracePt t="28902" x="3951288" y="3938588"/>
          <p14:tracePt t="28902" x="3944938" y="3938588"/>
          <p14:tracePt t="28917" x="3944938" y="3932238"/>
          <p14:tracePt t="28934" x="3944938" y="3925888"/>
          <p14:tracePt t="28950" x="3951288" y="3925888"/>
          <p14:tracePt t="28967" x="3957638" y="3911600"/>
          <p14:tracePt t="28984" x="3970338" y="3911600"/>
          <p14:tracePt t="29000" x="3984625" y="3911600"/>
          <p14:tracePt t="29017" x="4003675" y="3911600"/>
          <p14:tracePt t="29034" x="4010025" y="3911600"/>
          <p14:tracePt t="29050" x="4037013" y="3911600"/>
          <p14:tracePt t="29067" x="4056063" y="3911600"/>
          <p14:tracePt t="29083" x="4081463" y="3911600"/>
          <p14:tracePt t="29100" x="4108450" y="3925888"/>
          <p14:tracePt t="29117" x="4114800" y="3932238"/>
          <p14:tracePt t="29134" x="4121150" y="3932238"/>
          <p14:tracePt t="29182" x="4114800" y="3938588"/>
          <p14:tracePt t="29198" x="4114800" y="3944938"/>
          <p14:tracePt t="29206" x="4108450" y="3951288"/>
          <p14:tracePt t="29214" x="4102100" y="3970338"/>
          <p14:tracePt t="29222" x="4081463" y="3984625"/>
          <p14:tracePt t="29233" x="4068763" y="4003675"/>
          <p14:tracePt t="29250" x="4056063" y="4022725"/>
          <p14:tracePt t="29267" x="4037013" y="4043363"/>
          <p14:tracePt t="29283" x="4010025" y="4075113"/>
          <p14:tracePt t="29300" x="3990975" y="4102100"/>
          <p14:tracePt t="29317" x="3963988" y="4127500"/>
          <p14:tracePt t="29334" x="3932238" y="4154488"/>
          <p14:tracePt t="29350" x="3905250" y="4173538"/>
          <p14:tracePt t="29367" x="3898900" y="4179888"/>
          <p14:tracePt t="29526" x="3905250" y="4179888"/>
          <p14:tracePt t="29535" x="3911600" y="4179888"/>
          <p14:tracePt t="29552" x="3925888" y="4179888"/>
          <p14:tracePt t="29557" x="3932238" y="4179888"/>
          <p14:tracePt t="29567" x="3938588" y="4179888"/>
          <p14:tracePt t="29583" x="3944938" y="4179888"/>
          <p14:tracePt t="29600" x="3951288" y="4179888"/>
          <p14:tracePt t="29646" x="3957638" y="4179888"/>
          <p14:tracePt t="29718" x="3963988" y="4179888"/>
          <p14:tracePt t="29734" x="3970338" y="4179888"/>
          <p14:tracePt t="29750" x="3978275" y="4179888"/>
          <p14:tracePt t="29755" x="3984625" y="4179888"/>
          <p14:tracePt t="29767" x="3997325" y="4179888"/>
          <p14:tracePt t="29783" x="4016375" y="4179888"/>
          <p14:tracePt t="29800" x="4037013" y="4179888"/>
          <p14:tracePt t="29817" x="4068763" y="4179888"/>
          <p14:tracePt t="29833" x="4095750" y="4179888"/>
          <p14:tracePt t="29850" x="4121150" y="4179888"/>
          <p14:tracePt t="29867" x="4148138" y="4179888"/>
          <p14:tracePt t="29883" x="4179888" y="4179888"/>
          <p14:tracePt t="29900" x="4198938" y="4179888"/>
          <p14:tracePt t="29916" x="4232275" y="4179888"/>
          <p14:tracePt t="29933" x="4265613" y="4179888"/>
          <p14:tracePt t="29950" x="4284663" y="4179888"/>
          <p14:tracePt t="29967" x="4310063" y="4179888"/>
          <p14:tracePt t="29983" x="4330700" y="4179888"/>
          <p14:tracePt t="30000" x="4362450" y="4179888"/>
          <p14:tracePt t="30016" x="4383088" y="4179888"/>
          <p14:tracePt t="30033" x="4408488" y="4179888"/>
          <p14:tracePt t="30050" x="4441825" y="4179888"/>
          <p14:tracePt t="30066" x="4473575" y="4179888"/>
          <p14:tracePt t="30083" x="4519613" y="4179888"/>
          <p14:tracePt t="30100" x="4565650" y="4179888"/>
          <p14:tracePt t="30116" x="4624388" y="4186238"/>
          <p14:tracePt t="30133" x="4722813" y="4192588"/>
          <p14:tracePt t="30150" x="4800600" y="4192588"/>
          <p14:tracePt t="30167" x="4892675" y="4192588"/>
          <p14:tracePt t="30183" x="4976813" y="4206875"/>
          <p14:tracePt t="30200" x="5068888" y="4206875"/>
          <p14:tracePt t="30216" x="5146675" y="4213225"/>
          <p14:tracePt t="30233" x="5218113" y="4213225"/>
          <p14:tracePt t="30250" x="5291138" y="4225925"/>
          <p14:tracePt t="30266" x="5356225" y="4225925"/>
          <p14:tracePt t="30283" x="5402263" y="4225925"/>
          <p14:tracePt t="30300" x="5453063" y="4225925"/>
          <p14:tracePt t="30316" x="5492750" y="4225925"/>
          <p14:tracePt t="30333" x="5532438" y="4225925"/>
          <p14:tracePt t="30350" x="5610225" y="4225925"/>
          <p14:tracePt t="30366" x="5681663" y="4225925"/>
          <p14:tracePt t="30383" x="5748338" y="4225925"/>
          <p14:tracePt t="30400" x="5799138" y="4225925"/>
          <p14:tracePt t="30416" x="5859463" y="4232275"/>
          <p14:tracePt t="30433" x="5910263" y="4232275"/>
          <p14:tracePt t="30450" x="5962650" y="4238625"/>
          <p14:tracePt t="30466" x="6021388" y="4238625"/>
          <p14:tracePt t="30483" x="6073775" y="4238625"/>
          <p14:tracePt t="30500" x="6126163" y="4238625"/>
          <p14:tracePt t="30516" x="6159500" y="4238625"/>
          <p14:tracePt t="30533" x="6184900" y="4232275"/>
          <p14:tracePt t="30550" x="6191250" y="4232275"/>
          <p14:tracePt t="30622" x="6184900" y="4232275"/>
          <p14:tracePt t="30630" x="6178550" y="4232275"/>
          <p14:tracePt t="30638" x="6172200" y="4232275"/>
          <p14:tracePt t="30650" x="6159500" y="4232275"/>
          <p14:tracePt t="30694" x="6153150" y="4225925"/>
          <p14:tracePt t="30710" x="6146800" y="4225925"/>
          <p14:tracePt t="30726" x="6138863" y="4225925"/>
          <p14:tracePt t="30736" x="6132513" y="4219575"/>
          <p14:tracePt t="30750" x="6126163" y="4213225"/>
          <p14:tracePt t="30750" x="6119813" y="4213225"/>
          <p14:tracePt t="30766" x="6107113" y="4213225"/>
          <p14:tracePt t="30783" x="6094413" y="4198938"/>
          <p14:tracePt t="30799" x="6088063" y="4198938"/>
          <p14:tracePt t="30816" x="6073775" y="4198938"/>
          <p14:tracePt t="30862" x="6067425" y="4198938"/>
          <p14:tracePt t="30894" x="6061075" y="4198938"/>
          <p14:tracePt t="30902" x="6054725" y="4192588"/>
          <p14:tracePt t="30918" x="6048375" y="4192588"/>
          <p14:tracePt t="30942" x="6042025" y="4192588"/>
          <p14:tracePt t="31182" x="6035675" y="4192588"/>
          <p14:tracePt t="31190" x="6035675" y="4198938"/>
          <p14:tracePt t="31198" x="6021388" y="4198938"/>
          <p14:tracePt t="31206" x="5983288" y="4206875"/>
          <p14:tracePt t="31216" x="5891213" y="4225925"/>
          <p14:tracePt t="31233" x="5799138" y="4238625"/>
          <p14:tracePt t="31249" x="5656263" y="4259263"/>
          <p14:tracePt t="31266" x="5486400" y="4271963"/>
          <p14:tracePt t="31283" x="5322888" y="4278313"/>
          <p14:tracePt t="31299" x="5146675" y="4291013"/>
          <p14:tracePt t="31316" x="4976813" y="4297363"/>
          <p14:tracePt t="31333" x="4775200" y="4297363"/>
          <p14:tracePt t="31349" x="4525963" y="4303713"/>
          <p14:tracePt t="31366" x="4349750" y="4303713"/>
          <p14:tracePt t="31383" x="4206875" y="4303713"/>
          <p14:tracePt t="31399" x="4062413" y="4303713"/>
          <p14:tracePt t="31416" x="3932238" y="4303713"/>
          <p14:tracePt t="31433" x="3821113" y="4310063"/>
          <p14:tracePt t="31449" x="3697288" y="4297363"/>
          <p14:tracePt t="31466" x="3598863" y="4297363"/>
          <p14:tracePt t="31483" x="3494088" y="4310063"/>
          <p14:tracePt t="31499" x="3363913" y="4318000"/>
          <p14:tracePt t="31516" x="3240088" y="4330700"/>
          <p14:tracePt t="31532" x="3082925" y="4343400"/>
          <p14:tracePt t="31549" x="2900363" y="4368800"/>
          <p14:tracePt t="31566" x="2749550" y="4383088"/>
          <p14:tracePt t="31581" x="2606675" y="4395788"/>
          <p14:tracePt t="31598" x="2495550" y="4408488"/>
          <p14:tracePt t="31615" x="2397125" y="4435475"/>
          <p14:tracePt t="31631" x="2319338" y="4441825"/>
          <p14:tracePt t="31648" x="2273300" y="4454525"/>
          <p14:tracePt t="31665" x="2239963" y="4460875"/>
          <p14:tracePt t="31681" x="2220913" y="4460875"/>
          <p14:tracePt t="31698" x="2208213" y="4460875"/>
          <p14:tracePt t="31990" x="2214563" y="4467225"/>
          <p14:tracePt t="31998" x="2227263" y="4467225"/>
          <p14:tracePt t="32005" x="2252663" y="4467225"/>
          <p14:tracePt t="32016" x="2286000" y="4467225"/>
          <p14:tracePt t="32033" x="2332038" y="4467225"/>
          <p14:tracePt t="32049" x="2390775" y="4473575"/>
          <p14:tracePt t="32066" x="2462213" y="4473575"/>
          <p14:tracePt t="32082" x="2533650" y="4479925"/>
          <p14:tracePt t="32099" x="2632075" y="4487863"/>
          <p14:tracePt t="32116" x="2730500" y="4494213"/>
          <p14:tracePt t="32132" x="2827338" y="4494213"/>
          <p14:tracePt t="32149" x="2932113" y="4494213"/>
          <p14:tracePt t="32149" x="2978150" y="4494213"/>
          <p14:tracePt t="32166" x="3070225" y="4494213"/>
          <p14:tracePt t="32182" x="3167063" y="4494213"/>
          <p14:tracePt t="32199" x="3259138" y="4494213"/>
          <p14:tracePt t="32216" x="3324225" y="4494213"/>
          <p14:tracePt t="32232" x="3389313" y="4494213"/>
          <p14:tracePt t="32249" x="3462338" y="4494213"/>
          <p14:tracePt t="32266" x="3540125" y="4494213"/>
          <p14:tracePt t="32282" x="3617913" y="4494213"/>
          <p14:tracePt t="32299" x="3697288" y="4494213"/>
          <p14:tracePt t="32315" x="3794125" y="4494213"/>
          <p14:tracePt t="32332" x="3892550" y="4494213"/>
          <p14:tracePt t="32349" x="3984625" y="4494213"/>
          <p14:tracePt t="32366" x="4102100" y="4494213"/>
          <p14:tracePt t="32382" x="4173538" y="4494213"/>
          <p14:tracePt t="32399" x="4225925" y="4494213"/>
          <p14:tracePt t="32415" x="4271963" y="4500563"/>
          <p14:tracePt t="32432" x="4297363" y="4500563"/>
          <p14:tracePt t="32449" x="4310063" y="4500563"/>
          <p14:tracePt t="32466" x="4318000" y="4500563"/>
          <p14:tracePt t="33070" x="4318000" y="4494213"/>
          <p14:tracePt t="33078" x="4318000" y="4487863"/>
          <p14:tracePt t="33089" x="4318000" y="4479925"/>
          <p14:tracePt t="33102" x="4318000" y="4467225"/>
          <p14:tracePt t="33110" x="4318000" y="4460875"/>
          <p14:tracePt t="33118" x="4324350" y="4441825"/>
          <p14:tracePt t="33132" x="4324350" y="4414838"/>
          <p14:tracePt t="33149" x="4324350" y="4402138"/>
          <p14:tracePt t="33165" x="4310063" y="4383088"/>
          <p14:tracePt t="33182" x="4297363" y="4368800"/>
          <p14:tracePt t="33199" x="4284663" y="4362450"/>
          <p14:tracePt t="33215" x="4278313" y="4362450"/>
          <p14:tracePt t="33232" x="4265613" y="4356100"/>
          <p14:tracePt t="33249" x="4251325" y="4349750"/>
          <p14:tracePt t="33283" x="4244975" y="4349750"/>
          <p14:tracePt t="33302" x="4238625" y="4349750"/>
          <p14:tracePt t="33390" x="4238625" y="4356100"/>
          <p14:tracePt t="33398" x="4238625" y="4362450"/>
          <p14:tracePt t="33406" x="4238625" y="4376738"/>
          <p14:tracePt t="33415" x="4238625" y="4395788"/>
          <p14:tracePt t="33418" x="4238625" y="4448175"/>
          <p14:tracePt t="33432" x="4238625" y="4487863"/>
          <p14:tracePt t="33449" x="4238625" y="4546600"/>
          <p14:tracePt t="33465" x="4238625" y="4611688"/>
          <p14:tracePt t="33482" x="4238625" y="4649788"/>
          <p14:tracePt t="33498" x="4244975" y="4670425"/>
          <p14:tracePt t="33662" x="4251325" y="4664075"/>
          <p14:tracePt t="33670" x="4271963" y="4656138"/>
          <p14:tracePt t="33678" x="4291013" y="4649788"/>
          <p14:tracePt t="33682" x="4368800" y="4624388"/>
          <p14:tracePt t="33698" x="4454525" y="4611688"/>
          <p14:tracePt t="33715" x="4565650" y="4591050"/>
          <p14:tracePt t="33732" x="4695825" y="4591050"/>
          <p14:tracePt t="33748" x="4833938" y="4591050"/>
          <p14:tracePt t="33765" x="5041900" y="4605338"/>
          <p14:tracePt t="33782" x="5192713" y="4630738"/>
          <p14:tracePt t="33798" x="5341938" y="4656138"/>
          <p14:tracePt t="33815" x="5473700" y="4689475"/>
          <p14:tracePt t="33832" x="5597525" y="4695825"/>
          <p14:tracePt t="33848" x="5695950" y="4708525"/>
          <p14:tracePt t="33865" x="5754688" y="4716463"/>
          <p14:tracePt t="33882" x="5773738" y="4722813"/>
          <p14:tracePt t="35589" x="5786438" y="4722813"/>
          <p14:tracePt t="35597" x="5807075" y="4729163"/>
          <p14:tracePt t="35605" x="5832475" y="4741863"/>
          <p14:tracePt t="35613" x="5878513" y="4754563"/>
          <p14:tracePt t="35620" x="5949950" y="4781550"/>
          <p14:tracePt t="35630" x="6035675" y="4819650"/>
          <p14:tracePt t="35647" x="6146800" y="4872038"/>
          <p14:tracePt t="35663" x="6249988" y="4911725"/>
          <p14:tracePt t="35680" x="6367463" y="4945063"/>
          <p14:tracePt t="35697" x="6499225" y="4995863"/>
          <p14:tracePt t="35714" x="6662738" y="5035550"/>
          <p14:tracePt t="35731" x="6786563" y="5087938"/>
          <p14:tracePt t="35747" x="6916738" y="5153025"/>
          <p14:tracePt t="35764" x="7015163" y="5165725"/>
          <p14:tracePt t="35780" x="7092950" y="5146675"/>
          <p14:tracePt t="35797" x="7105650" y="5127625"/>
          <p14:tracePt t="36157" x="7105650" y="5140325"/>
          <p14:tracePt t="36164" x="7105650" y="5146675"/>
          <p14:tracePt t="36172" x="7119938" y="5140325"/>
          <p14:tracePt t="36180" x="7119938" y="5127625"/>
          <p14:tracePt t="36188" x="7132638" y="5127625"/>
          <p14:tracePt t="36196" x="7145338" y="5127625"/>
          <p14:tracePt t="36213" x="7151688" y="5121275"/>
          <p14:tracePt t="36230" x="7178675" y="5121275"/>
          <p14:tracePt t="36247" x="7191375" y="5106988"/>
          <p14:tracePt t="36263" x="7204075" y="5100638"/>
          <p14:tracePt t="36280" x="7216775" y="5094288"/>
          <p14:tracePt t="36296" x="7216775" y="5081588"/>
          <p14:tracePt t="36313" x="7216775" y="5075238"/>
          <p14:tracePt t="36330" x="7223125" y="5068888"/>
          <p14:tracePt t="36372" x="7231063" y="5062538"/>
          <p14:tracePt t="36380" x="7231063" y="5054600"/>
          <p14:tracePt t="36387" x="7237413" y="5054600"/>
          <p14:tracePt t="36396" x="7243763" y="5041900"/>
          <p14:tracePt t="36413" x="7256463" y="5035550"/>
          <p14:tracePt t="36430" x="7262813" y="5029200"/>
          <p14:tracePt t="36548" x="7250113" y="5029200"/>
          <p14:tracePt t="36559" x="7237413" y="5035550"/>
          <p14:tracePt t="36564" x="7223125" y="5048250"/>
          <p14:tracePt t="36572" x="7197725" y="5062538"/>
          <p14:tracePt t="36580" x="7138988" y="5094288"/>
          <p14:tracePt t="36596" x="7027863" y="5180013"/>
          <p14:tracePt t="36613" x="6916738" y="5245100"/>
          <p14:tracePt t="36630" x="6780213" y="5316538"/>
          <p14:tracePt t="36646" x="6610350" y="5387975"/>
          <p14:tracePt t="36663" x="6354763" y="5480050"/>
          <p14:tracePt t="36679" x="6067425" y="5570538"/>
          <p14:tracePt t="36696" x="5727700" y="5668963"/>
          <p14:tracePt t="36713" x="5362575" y="5740400"/>
          <p14:tracePt t="36730" x="5029200" y="5780088"/>
          <p14:tracePt t="36746" x="4630738" y="5792788"/>
          <p14:tracePt t="36763" x="4244975" y="5792788"/>
          <p14:tracePt t="36779" x="3833813" y="5792788"/>
          <p14:tracePt t="36796" x="3298825" y="5792788"/>
          <p14:tracePt t="36813" x="2959100" y="5792788"/>
          <p14:tracePt t="36829" x="2768600" y="5792788"/>
          <p14:tracePt t="36846" x="2598738" y="5792788"/>
          <p14:tracePt t="36863" x="2436813" y="5799138"/>
          <p14:tracePt t="36879" x="2311400" y="5786438"/>
          <p14:tracePt t="36896" x="2214563" y="5773738"/>
          <p14:tracePt t="36913" x="2141538" y="5767388"/>
          <p14:tracePt t="36929" x="2070100" y="5761038"/>
          <p14:tracePt t="36946" x="1998663" y="5727700"/>
          <p14:tracePt t="36963" x="1933575" y="5715000"/>
          <p14:tracePt t="36979" x="1868488" y="5702300"/>
          <p14:tracePt t="36996" x="1770063" y="5695950"/>
          <p14:tracePt t="37013" x="1711325" y="5689600"/>
          <p14:tracePt t="37029" x="1665288" y="5681663"/>
          <p14:tracePt t="37046" x="1646238" y="5668963"/>
          <p14:tracePt t="37063" x="1633538" y="5662613"/>
          <p14:tracePt t="37079" x="1625600" y="5662613"/>
          <p14:tracePt t="37096" x="1625600" y="5643563"/>
          <p14:tracePt t="37113" x="1625600" y="5630863"/>
          <p14:tracePt t="37129" x="1639888" y="5610225"/>
          <p14:tracePt t="37146" x="1665288" y="5584825"/>
          <p14:tracePt t="37163" x="1684338" y="5570538"/>
          <p14:tracePt t="37179" x="1711325" y="5557838"/>
          <p14:tracePt t="37196" x="1751013" y="5545138"/>
          <p14:tracePt t="37213" x="1776413" y="5538788"/>
          <p14:tracePt t="37229" x="1822450" y="5538788"/>
          <p14:tracePt t="37246" x="1847850" y="5532438"/>
          <p14:tracePt t="37263" x="1900238" y="5526088"/>
          <p14:tracePt t="37279" x="1933575" y="5526088"/>
          <p14:tracePt t="37296" x="1952625" y="5519738"/>
          <p14:tracePt t="37313" x="1958975" y="5519738"/>
          <p14:tracePt t="37564" x="1958975" y="5505450"/>
          <p14:tracePt t="37572" x="1958975" y="5492750"/>
          <p14:tracePt t="37580" x="1958975" y="5480050"/>
          <p14:tracePt t="37581" x="1958975" y="5461000"/>
          <p14:tracePt t="37596" x="1965325" y="5387975"/>
          <p14:tracePt t="37613" x="1998663" y="5291138"/>
          <p14:tracePt t="37629" x="2032000" y="5165725"/>
          <p14:tracePt t="37646" x="2076450" y="5035550"/>
          <p14:tracePt t="37662" x="2141538" y="4884738"/>
          <p14:tracePt t="37679" x="2214563" y="4716463"/>
          <p14:tracePt t="37696" x="2266950" y="4552950"/>
          <p14:tracePt t="37712" x="2311400" y="4408488"/>
          <p14:tracePt t="37729" x="2357438" y="4303713"/>
          <p14:tracePt t="37746" x="2416175" y="4192588"/>
          <p14:tracePt t="37763" x="2462213" y="4095750"/>
          <p14:tracePt t="37779" x="2514600" y="4016375"/>
          <p14:tracePt t="37796" x="2573338" y="3898900"/>
          <p14:tracePt t="37812" x="2606675" y="3821113"/>
          <p14:tracePt t="37829" x="2632075" y="3722688"/>
          <p14:tracePt t="37846" x="2671763" y="3651250"/>
          <p14:tracePt t="37862" x="2724150" y="3552825"/>
          <p14:tracePt t="37880" x="2776538" y="3468688"/>
          <p14:tracePt t="37896" x="2808288" y="3376613"/>
          <p14:tracePt t="37912" x="2854325" y="3292475"/>
          <p14:tracePt t="37929" x="2887663" y="3206750"/>
          <p14:tracePt t="37946" x="2925763" y="3108325"/>
          <p14:tracePt t="37962" x="2959100" y="3024188"/>
          <p14:tracePt t="37980" x="2990850" y="2946400"/>
          <p14:tracePt t="37997" x="3024188" y="2814638"/>
          <p14:tracePt t="38014" x="3070225" y="2717800"/>
          <p14:tracePt t="38030" x="3128963" y="2638425"/>
          <p14:tracePt t="38047" x="3181350" y="2573338"/>
          <p14:tracePt t="38063" x="3233738" y="2501900"/>
          <p14:tracePt t="38081" x="3278188" y="2430463"/>
          <p14:tracePt t="38097" x="3317875" y="2370138"/>
          <p14:tracePt t="38114" x="3344863" y="2305050"/>
          <p14:tracePt t="38130" x="3382963" y="2266950"/>
          <p14:tracePt t="38147" x="3409950" y="2220913"/>
          <p14:tracePt t="38163" x="3429000" y="2174875"/>
          <p14:tracePt t="38180" x="3454400" y="2135188"/>
          <p14:tracePt t="38197" x="3475038" y="2109788"/>
          <p14:tracePt t="38213" x="3487738" y="2082800"/>
          <p14:tracePt t="38230" x="3494088" y="2070100"/>
          <p14:tracePt t="38247" x="3500438" y="2057400"/>
          <p14:tracePt t="38263" x="3513138" y="2038350"/>
          <p14:tracePt t="38280" x="3513138" y="2024063"/>
          <p14:tracePt t="38296" x="3513138" y="2011363"/>
          <p14:tracePt t="38313" x="3521075" y="2011363"/>
          <p14:tracePt t="39164" x="3527425" y="2011363"/>
          <p14:tracePt t="39172" x="3533775" y="2011363"/>
          <p14:tracePt t="39195" x="3540125" y="2011363"/>
          <p14:tracePt t="39195" x="3546475" y="2011363"/>
          <p14:tracePt t="39212" x="3586163" y="2011363"/>
          <p14:tracePt t="39230" x="3598863" y="2011363"/>
          <p14:tracePt t="39245" x="3624263" y="2011363"/>
          <p14:tracePt t="39263" x="3644900" y="2011363"/>
          <p14:tracePt t="39280" x="3676650" y="2011363"/>
          <p14:tracePt t="39296" x="3690938" y="2011363"/>
          <p14:tracePt t="39313" x="3709988" y="2011363"/>
          <p14:tracePt t="39330" x="3729038" y="2017713"/>
          <p14:tracePt t="39346" x="3749675" y="2017713"/>
          <p14:tracePt t="39363" x="3775075" y="2017713"/>
          <p14:tracePt t="39379" x="3794125" y="2017713"/>
          <p14:tracePt t="39396" x="3814763" y="2017713"/>
          <p14:tracePt t="39413" x="3833813" y="2017713"/>
          <p14:tracePt t="39430" x="3840163" y="2017713"/>
          <p14:tracePt t="39446" x="3846513" y="2017713"/>
          <p14:tracePt t="39463" x="3860800" y="2017713"/>
          <p14:tracePt t="39479" x="3867150" y="2017713"/>
          <p14:tracePt t="39496" x="3873500" y="2017713"/>
          <p14:tracePt t="39513" x="3886200" y="2017713"/>
          <p14:tracePt t="39529" x="3898900" y="2017713"/>
          <p14:tracePt t="39546" x="3919538" y="2024063"/>
          <p14:tracePt t="39563" x="3938588" y="2024063"/>
          <p14:tracePt t="39579" x="3951288" y="2024063"/>
          <p14:tracePt t="39596" x="3957638" y="2024063"/>
          <p14:tracePt t="39613" x="3984625" y="2024063"/>
          <p14:tracePt t="39629" x="4003675" y="2024063"/>
          <p14:tracePt t="39646" x="4030663" y="2024063"/>
          <p14:tracePt t="39663" x="4056063" y="2024063"/>
          <p14:tracePt t="39679" x="4068763" y="2024063"/>
          <p14:tracePt t="39696" x="4089400" y="2024063"/>
          <p14:tracePt t="39713" x="4102100" y="2024063"/>
          <p14:tracePt t="39729" x="4108450" y="2024063"/>
          <p14:tracePt t="39789" x="4114800" y="2024063"/>
          <p14:tracePt t="39805" x="4121150" y="2024063"/>
          <p14:tracePt t="39814" x="4127500" y="2032000"/>
          <p14:tracePt t="39820" x="4133850" y="2032000"/>
          <p14:tracePt t="39829" x="4148138" y="2032000"/>
          <p14:tracePt t="39846" x="4173538" y="2032000"/>
          <p14:tracePt t="39863" x="4179888" y="2032000"/>
          <p14:tracePt t="39879" x="4192588" y="2032000"/>
          <p14:tracePt t="39917" x="4198938" y="2032000"/>
          <p14:tracePt t="39973" x="4206875" y="2032000"/>
          <p14:tracePt t="40021" x="4213225" y="2032000"/>
          <p14:tracePt t="40045" x="4219575" y="2032000"/>
          <p14:tracePt t="40053" x="4225925" y="2032000"/>
          <p14:tracePt t="40093" x="4232275" y="2032000"/>
          <p14:tracePt t="41532" x="4232275" y="2038350"/>
          <p14:tracePt t="41548" x="4225925" y="2038350"/>
          <p14:tracePt t="41564" x="4219575" y="2038350"/>
          <p14:tracePt t="41580" x="4213225" y="2038350"/>
          <p14:tracePt t="41588" x="4192588" y="2038350"/>
          <p14:tracePt t="41596" x="4186238" y="2038350"/>
          <p14:tracePt t="41611" x="4167188" y="2038350"/>
          <p14:tracePt t="41611" x="4127500" y="2044700"/>
          <p14:tracePt t="41628" x="4062413" y="2051050"/>
          <p14:tracePt t="41644" x="3997325" y="2057400"/>
          <p14:tracePt t="41661" x="3938588" y="2063750"/>
          <p14:tracePt t="41678" x="3886200" y="2063750"/>
          <p14:tracePt t="41694" x="3833813" y="2063750"/>
          <p14:tracePt t="41711" x="3794125" y="2063750"/>
          <p14:tracePt t="41727" x="3749675" y="2063750"/>
          <p14:tracePt t="41744" x="3709988" y="2063750"/>
          <p14:tracePt t="41761" x="3670300" y="2063750"/>
          <p14:tracePt t="41778" x="3644900" y="2063750"/>
          <p14:tracePt t="41794" x="3605213" y="2063750"/>
          <p14:tracePt t="41811" x="3565525" y="2070100"/>
          <p14:tracePt t="41827" x="3494088" y="2076450"/>
          <p14:tracePt t="41844" x="3448050" y="2076450"/>
          <p14:tracePt t="41861" x="3416300" y="2082800"/>
          <p14:tracePt t="41878" x="3395663" y="2082800"/>
          <p14:tracePt t="41996" x="3389313" y="2082800"/>
          <p14:tracePt t="42004" x="3382963" y="2082800"/>
          <p14:tracePt t="42012" x="3376613" y="2082800"/>
          <p14:tracePt t="42020" x="3370263" y="2090738"/>
          <p14:tracePt t="42028" x="3330575" y="2103438"/>
          <p14:tracePt t="42028" x="3330575" y="2116138"/>
          <p14:tracePt t="42044" x="3298825" y="2135188"/>
          <p14:tracePt t="42061" x="3265488" y="2162175"/>
          <p14:tracePt t="42077" x="3246438" y="2187575"/>
          <p14:tracePt t="42094" x="3225800" y="2220913"/>
          <p14:tracePt t="42111" x="3225800" y="2260600"/>
          <p14:tracePt t="42127" x="3225800" y="2305050"/>
          <p14:tracePt t="42144" x="3225800" y="2351088"/>
          <p14:tracePt t="42161" x="3225800" y="2390775"/>
          <p14:tracePt t="42177" x="3225800" y="2422525"/>
          <p14:tracePt t="42194" x="3246438" y="2481263"/>
          <p14:tracePt t="42211" x="3265488" y="2598738"/>
          <p14:tracePt t="42227" x="3292475" y="2717800"/>
          <p14:tracePt t="42244" x="3317875" y="2887663"/>
          <p14:tracePt t="42261" x="3317875" y="3005138"/>
          <p14:tracePt t="42277" x="3317875" y="3128963"/>
          <p14:tracePt t="42294" x="3305175" y="3240088"/>
          <p14:tracePt t="42311" x="3298825" y="3357563"/>
          <p14:tracePt t="42328" x="3284538" y="3494088"/>
          <p14:tracePt t="42344" x="3252788" y="3632200"/>
          <p14:tracePt t="42361" x="3213100" y="3749675"/>
          <p14:tracePt t="42377" x="3160713" y="3898900"/>
          <p14:tracePt t="42394" x="3122613" y="4049713"/>
          <p14:tracePt t="42412" x="3076575" y="4206875"/>
          <p14:tracePt t="42428" x="3055938" y="4337050"/>
          <p14:tracePt t="42445" x="3011488" y="4479925"/>
          <p14:tracePt t="42462" x="2990850" y="4565650"/>
          <p14:tracePt t="42478" x="2978150" y="4630738"/>
          <p14:tracePt t="42495" x="2971800" y="4695825"/>
          <p14:tracePt t="42512" x="2959100" y="4741863"/>
          <p14:tracePt t="42528" x="2959100" y="4794250"/>
          <p14:tracePt t="42545" x="2952750" y="4859338"/>
          <p14:tracePt t="42562" x="2925763" y="4951413"/>
          <p14:tracePt t="42578" x="2894013" y="5029200"/>
          <p14:tracePt t="42595" x="2860675" y="5100638"/>
          <p14:tracePt t="42612" x="2841625" y="5205413"/>
          <p14:tracePt t="42628" x="2801938" y="5276850"/>
          <p14:tracePt t="42645" x="2736850" y="5341938"/>
          <p14:tracePt t="42662" x="2703513" y="5408613"/>
          <p14:tracePt t="42678" x="2678113" y="5440363"/>
          <p14:tracePt t="42695" x="2659063" y="5480050"/>
          <p14:tracePt t="42711" x="2632075" y="5532438"/>
          <p14:tracePt t="42728" x="2619375" y="5557838"/>
          <p14:tracePt t="42745" x="2598738" y="5616575"/>
          <p14:tracePt t="42762" x="2592388" y="5649913"/>
          <p14:tracePt t="42778" x="2579688" y="5668963"/>
          <p14:tracePt t="42795" x="2579688" y="5675313"/>
          <p14:tracePt t="42811" x="2573338" y="5675313"/>
          <p14:tracePt t="42893" x="2573338" y="5668963"/>
          <p14:tracePt t="42909" x="2573338" y="5662613"/>
          <p14:tracePt t="42917" x="2573338" y="5656263"/>
          <p14:tracePt t="42922" x="2573338" y="5643563"/>
          <p14:tracePt t="42928" x="2573338" y="5630863"/>
          <p14:tracePt t="42945" x="2573338" y="5616575"/>
          <p14:tracePt t="42961" x="2579688" y="5610225"/>
          <p14:tracePt t="42978" x="2579688" y="5591175"/>
          <p14:tracePt t="42995" x="2579688" y="5564188"/>
          <p14:tracePt t="43011" x="2579688" y="5532438"/>
          <p14:tracePt t="43028" x="2586038" y="5505450"/>
          <p14:tracePt t="43045" x="2592388" y="5486400"/>
          <p14:tracePt t="43061" x="2592388" y="5480050"/>
          <p14:tracePt t="43181" x="2592388" y="5467350"/>
          <p14:tracePt t="43189" x="2598738" y="5446713"/>
          <p14:tracePt t="43201" x="2613025" y="5434013"/>
          <p14:tracePt t="43205" x="2619375" y="5414963"/>
          <p14:tracePt t="43213" x="2632075" y="5387975"/>
          <p14:tracePt t="43228" x="2638425" y="5381625"/>
          <p14:tracePt t="43245" x="2638425" y="5375275"/>
          <p14:tracePt t="43373" x="2638425" y="5387975"/>
          <p14:tracePt t="43384" x="2638425" y="5414963"/>
          <p14:tracePt t="43384" x="2638425" y="5434013"/>
          <p14:tracePt t="43395" x="2638425" y="5473700"/>
          <p14:tracePt t="43411" x="2638425" y="5492750"/>
          <p14:tracePt t="43453" x="2644775" y="5492750"/>
          <p14:tracePt t="43461" x="2644775" y="5499100"/>
          <p14:tracePt t="43493" x="2644775" y="5492750"/>
          <p14:tracePt t="43501" x="2651125" y="5486400"/>
          <p14:tracePt t="43513" x="2665413" y="5473700"/>
          <p14:tracePt t="43518" x="2665413" y="5446713"/>
          <p14:tracePt t="43528" x="2684463" y="5387975"/>
          <p14:tracePt t="43544" x="2690813" y="5349875"/>
          <p14:tracePt t="43561" x="2690813" y="5329238"/>
          <p14:tracePt t="43637" x="2690813" y="5335588"/>
          <p14:tracePt t="43645" x="2690813" y="5341938"/>
          <p14:tracePt t="43651" x="2678113" y="5368925"/>
          <p14:tracePt t="43661" x="2678113" y="5408613"/>
          <p14:tracePt t="43678" x="2678113" y="5427663"/>
          <p14:tracePt t="43694" x="2678113" y="5440363"/>
          <p14:tracePt t="43711" x="2684463" y="5440363"/>
          <p14:tracePt t="43773" x="2684463" y="5434013"/>
          <p14:tracePt t="43780" x="2684463" y="5421313"/>
          <p14:tracePt t="43794" x="2684463" y="5402263"/>
          <p14:tracePt t="43795" x="2690813" y="5362575"/>
          <p14:tracePt t="43811" x="2690813" y="5335588"/>
          <p14:tracePt t="43828" x="2690813" y="5329238"/>
          <p14:tracePt t="43901" x="2690813" y="5335588"/>
          <p14:tracePt t="43909" x="2690813" y="5368925"/>
          <p14:tracePt t="43918" x="2690813" y="5381625"/>
          <p14:tracePt t="43928" x="2690813" y="5402263"/>
          <p14:tracePt t="43944" x="2690813" y="5408613"/>
          <p14:tracePt t="44909" x="2678113" y="5408613"/>
          <p14:tracePt t="44917" x="2659063" y="5408613"/>
          <p14:tracePt t="44928" x="2625725" y="5408613"/>
          <p14:tracePt t="44933" x="2540000" y="5408613"/>
          <p14:tracePt t="44944" x="2430463" y="5408613"/>
          <p14:tracePt t="44961" x="2279650" y="5414963"/>
          <p14:tracePt t="44977" x="2116138" y="5427663"/>
          <p14:tracePt t="44994" x="1933575" y="5427663"/>
          <p14:tracePt t="45011" x="1763713" y="5427663"/>
          <p14:tracePt t="45027" x="1587500" y="5427663"/>
          <p14:tracePt t="45044" x="1449388" y="5408613"/>
          <p14:tracePt t="45061" x="1220788" y="5387975"/>
          <p14:tracePt t="45077" x="1130300" y="5375275"/>
          <p14:tracePt t="45094" x="1050925" y="5356225"/>
          <p14:tracePt t="45111" x="1012825" y="5349875"/>
          <p14:tracePt t="45127" x="992188" y="5349875"/>
          <p14:tracePt t="45144" x="985838" y="5341938"/>
          <p14:tracePt t="45269" x="992188" y="5341938"/>
          <p14:tracePt t="45285" x="998538" y="5349875"/>
          <p14:tracePt t="45293" x="1006475" y="5349875"/>
          <p14:tracePt t="45310" x="1025525" y="5349875"/>
          <p14:tracePt t="45311" x="1058863" y="5349875"/>
          <p14:tracePt t="45328" x="1090613" y="5349875"/>
          <p14:tracePt t="45345" x="1136650" y="5349875"/>
          <p14:tracePt t="45361" x="1182688" y="5349875"/>
          <p14:tracePt t="45378" x="1235075" y="5349875"/>
          <p14:tracePt t="45395" x="1300163" y="5349875"/>
          <p14:tracePt t="45411" x="1358900" y="5335588"/>
          <p14:tracePt t="45428" x="1423988" y="5303838"/>
          <p14:tracePt t="45445" x="1482725" y="5276850"/>
          <p14:tracePt t="45461" x="1560513" y="5218113"/>
          <p14:tracePt t="45478" x="1587500" y="5192713"/>
          <p14:tracePt t="45495" x="1600200" y="5165725"/>
          <p14:tracePt t="45511" x="1600200" y="5140325"/>
          <p14:tracePt t="45528" x="1600200" y="5113338"/>
          <p14:tracePt t="45545" x="1574800" y="5068888"/>
          <p14:tracePt t="45561" x="1522413" y="5022850"/>
          <p14:tracePt t="45578" x="1476375" y="4970463"/>
          <p14:tracePt t="45595" x="1430338" y="4937125"/>
          <p14:tracePt t="45611" x="1390650" y="4930775"/>
          <p14:tracePt t="45628" x="1358900" y="4930775"/>
          <p14:tracePt t="45645" x="1312863" y="4930775"/>
          <p14:tracePt t="45661" x="1254125" y="4930775"/>
          <p14:tracePt t="45678" x="1208088" y="4945063"/>
          <p14:tracePt t="45695" x="1162050" y="4976813"/>
          <p14:tracePt t="45711" x="1090613" y="5035550"/>
          <p14:tracePt t="45728" x="1012825" y="5106988"/>
          <p14:tracePt t="45745" x="954088" y="5173663"/>
          <p14:tracePt t="45762" x="901700" y="5245100"/>
          <p14:tracePt t="45778" x="881063" y="5291138"/>
          <p14:tracePt t="45795" x="881063" y="5322888"/>
          <p14:tracePt t="45812" x="901700" y="5349875"/>
          <p14:tracePt t="45828" x="933450" y="5375275"/>
          <p14:tracePt t="45845" x="1019175" y="5394325"/>
          <p14:tracePt t="45861" x="1149350" y="5408613"/>
          <p14:tracePt t="45878" x="1266825" y="5408613"/>
          <p14:tracePt t="45895" x="1358900" y="5408613"/>
          <p14:tracePt t="45911" x="1430338" y="5394325"/>
          <p14:tracePt t="45928" x="1455738" y="5375275"/>
          <p14:tracePt t="45944" x="1463675" y="5368925"/>
          <p14:tracePt t="45961" x="1455738" y="5362575"/>
          <p14:tracePt t="45978" x="1443038" y="5356225"/>
          <p14:tracePt t="45995" x="1436688" y="5349875"/>
          <p14:tracePt t="46011" x="1430338" y="5349875"/>
          <p14:tracePt t="46046" x="1423988" y="5349875"/>
          <p14:tracePt t="46070" x="1417638" y="5349875"/>
          <p14:tracePt t="46094" x="1411288" y="5349875"/>
          <p14:tracePt t="46105" x="1411288" y="5356225"/>
          <p14:tracePt t="46110" x="1404938" y="5356225"/>
          <p14:tracePt t="46582" x="1404938" y="5341938"/>
          <p14:tracePt t="46590" x="1411288" y="5335588"/>
          <p14:tracePt t="46598" x="1417638" y="5322888"/>
          <p14:tracePt t="46606" x="1436688" y="5303838"/>
          <p14:tracePt t="46614" x="1470025" y="5251450"/>
          <p14:tracePt t="46628" x="1528763" y="5173663"/>
          <p14:tracePt t="46644" x="1606550" y="5081588"/>
          <p14:tracePt t="46661" x="1677988" y="4970463"/>
          <p14:tracePt t="46678" x="1789113" y="4767263"/>
          <p14:tracePt t="46694" x="1862138" y="4611688"/>
          <p14:tracePt t="46711" x="1927225" y="4479925"/>
          <p14:tracePt t="46728" x="2005013" y="4330700"/>
          <p14:tracePt t="46744" x="2128838" y="4148138"/>
          <p14:tracePt t="46761" x="2246313" y="3978275"/>
          <p14:tracePt t="46777" x="2378075" y="3814763"/>
          <p14:tracePt t="46794" x="2474913" y="3683000"/>
          <p14:tracePt t="46811" x="2566988" y="3546475"/>
          <p14:tracePt t="46828" x="2665413" y="3416300"/>
          <p14:tracePt t="46844" x="2762250" y="3271838"/>
          <p14:tracePt t="46861" x="2854325" y="3135313"/>
          <p14:tracePt t="46861" x="2906713" y="3049588"/>
          <p14:tracePt t="46878" x="3024188" y="2906713"/>
          <p14:tracePt t="46894" x="3122613" y="2776538"/>
          <p14:tracePt t="46911" x="3219450" y="2632075"/>
          <p14:tracePt t="46927" x="3305175" y="2520950"/>
          <p14:tracePt t="46944" x="3389313" y="2422525"/>
          <p14:tracePt t="46961" x="3462338" y="2338388"/>
          <p14:tracePt t="46977" x="3506788" y="2273300"/>
          <p14:tracePt t="46994" x="3552825" y="2220913"/>
          <p14:tracePt t="47011" x="3579813" y="2201863"/>
          <p14:tracePt t="47027" x="3586163" y="2181225"/>
          <p14:tracePt t="47044" x="3592513" y="2174875"/>
          <p14:tracePt t="47061" x="3598863" y="2168525"/>
          <p14:tracePt t="47077" x="3605213" y="2149475"/>
          <p14:tracePt t="47094" x="3617913" y="2128838"/>
          <p14:tracePt t="47111" x="3624263" y="2116138"/>
          <p14:tracePt t="48846" x="3617913" y="2116138"/>
          <p14:tracePt t="48886" x="3611563" y="2116138"/>
          <p14:tracePt t="48990" x="3605213" y="2116138"/>
          <p14:tracePt t="49022" x="3598863" y="2116138"/>
          <p14:tracePt t="49038" x="3592513" y="2116138"/>
          <p14:tracePt t="49046" x="3573463" y="2109788"/>
          <p14:tracePt t="49054" x="3552825" y="2109788"/>
          <p14:tracePt t="49061" x="3500438" y="2090738"/>
          <p14:tracePt t="49077" x="3429000" y="2070100"/>
          <p14:tracePt t="49093" x="3317875" y="2038350"/>
          <p14:tracePt t="49110" x="3265488" y="2032000"/>
          <p14:tracePt t="49127" x="3225800" y="2024063"/>
          <p14:tracePt t="49143" x="3200400" y="2024063"/>
          <p14:tracePt t="49160" x="3187700" y="2024063"/>
          <p14:tracePt t="49238" x="3194050" y="2024063"/>
          <p14:tracePt t="49246" x="3213100" y="2024063"/>
          <p14:tracePt t="49254" x="3225800" y="2024063"/>
          <p14:tracePt t="49260" x="3284538" y="2024063"/>
          <p14:tracePt t="49276" x="3370263" y="2024063"/>
          <p14:tracePt t="49293" x="3521075" y="2024063"/>
          <p14:tracePt t="49310" x="3657600" y="2024063"/>
          <p14:tracePt t="49327" x="3781425" y="2024063"/>
          <p14:tracePt t="49343" x="3892550" y="2024063"/>
          <p14:tracePt t="49360" x="3944938" y="2024063"/>
          <p14:tracePt t="49376" x="3970338" y="2024063"/>
          <p14:tracePt t="49446" x="3963988" y="2024063"/>
          <p14:tracePt t="49454" x="3957638" y="2024063"/>
          <p14:tracePt t="49470" x="3944938" y="2032000"/>
          <p14:tracePt t="49478" x="3919538" y="2032000"/>
          <p14:tracePt t="49493" x="3898900" y="2032000"/>
          <p14:tracePt t="49493" x="3787775" y="2032000"/>
          <p14:tracePt t="49510" x="3683000" y="2032000"/>
          <p14:tracePt t="49526" x="3559175" y="2038350"/>
          <p14:tracePt t="49543" x="3454400" y="2038350"/>
          <p14:tracePt t="49560" x="3357563" y="2038350"/>
          <p14:tracePt t="49576" x="3292475" y="2038350"/>
          <p14:tracePt t="49593" x="3259138" y="2038350"/>
          <p14:tracePt t="49610" x="3252788" y="2038350"/>
          <p14:tracePt t="49686" x="3259138" y="2038350"/>
          <p14:tracePt t="49694" x="3271838" y="2038350"/>
          <p14:tracePt t="49702" x="3292475" y="2038350"/>
          <p14:tracePt t="49710" x="3317875" y="2038350"/>
          <p14:tracePt t="49726" x="3395663" y="2038350"/>
          <p14:tracePt t="49727" x="3487738" y="2038350"/>
          <p14:tracePt t="49743" x="3605213" y="2038350"/>
          <p14:tracePt t="49760" x="3741738" y="2044700"/>
          <p14:tracePt t="49776" x="3852863" y="2044700"/>
          <p14:tracePt t="49793" x="3938588" y="2044700"/>
          <p14:tracePt t="49810" x="3984625" y="2044700"/>
          <p14:tracePt t="49826" x="3997325" y="2044700"/>
          <p14:tracePt t="50262" x="3990975" y="2044700"/>
          <p14:tracePt t="50270" x="3984625" y="2044700"/>
          <p14:tracePt t="50278" x="3978275" y="2051050"/>
          <p14:tracePt t="50293" x="3911600" y="2057400"/>
          <p14:tracePt t="50310" x="3846513" y="2063750"/>
          <p14:tracePt t="50326" x="3781425" y="2082800"/>
          <p14:tracePt t="50343" x="3690938" y="2082800"/>
          <p14:tracePt t="50359" x="3592513" y="2090738"/>
          <p14:tracePt t="50376" x="3513138" y="2090738"/>
          <p14:tracePt t="50393" x="3454400" y="2090738"/>
          <p14:tracePt t="50409" x="3416300" y="2090738"/>
          <p14:tracePt t="50426" x="3382963" y="2090738"/>
          <p14:tracePt t="50443" x="3363913" y="2090738"/>
          <p14:tracePt t="50459" x="3351213" y="2090738"/>
          <p14:tracePt t="50638" x="3357563" y="2090738"/>
          <p14:tracePt t="50654" x="3363913" y="2082800"/>
          <p14:tracePt t="50662" x="3370263" y="2082800"/>
          <p14:tracePt t="50670" x="3376613" y="2076450"/>
          <p14:tracePt t="50678" x="3382963" y="2076450"/>
          <p14:tracePt t="50693" x="3395663" y="2076450"/>
          <p14:tracePt t="50709" x="3403600" y="2076450"/>
          <p14:tracePt t="50854" x="3395663" y="2076450"/>
          <p14:tracePt t="50862" x="3389313" y="2076450"/>
          <p14:tracePt t="50877" x="3376613" y="2076450"/>
          <p14:tracePt t="50877" x="3357563" y="2076450"/>
          <p14:tracePt t="50893" x="3336925" y="2076450"/>
          <p14:tracePt t="50909" x="3311525" y="2076450"/>
          <p14:tracePt t="50926" x="3292475" y="2076450"/>
          <p14:tracePt t="50943" x="3284538" y="2070100"/>
          <p14:tracePt t="50959" x="3278188" y="2070100"/>
          <p14:tracePt t="50976" x="3271838" y="2070100"/>
          <p14:tracePt t="51030" x="3265488" y="2070100"/>
          <p14:tracePt t="51190" x="3271838" y="2070100"/>
          <p14:tracePt t="51214" x="3278188" y="2070100"/>
          <p14:tracePt t="51230" x="3292475" y="2070100"/>
          <p14:tracePt t="51238" x="3298825" y="2070100"/>
          <p14:tracePt t="51244" x="3311525" y="2070100"/>
          <p14:tracePt t="51259" x="3324225" y="2070100"/>
          <p14:tracePt t="51276" x="3344863" y="2070100"/>
          <p14:tracePt t="51292" x="3357563" y="2070100"/>
          <p14:tracePt t="51309" x="3389313" y="2070100"/>
          <p14:tracePt t="51326" x="3409950" y="2070100"/>
          <p14:tracePt t="51342" x="3435350" y="2070100"/>
          <p14:tracePt t="51359" x="3462338" y="2070100"/>
          <p14:tracePt t="51376" x="3506788" y="2070100"/>
          <p14:tracePt t="51392" x="3559175" y="2070100"/>
          <p14:tracePt t="51409" x="3624263" y="2070100"/>
          <p14:tracePt t="51426" x="3670300" y="2070100"/>
          <p14:tracePt t="51442" x="3716338" y="2070100"/>
          <p14:tracePt t="51459" x="3756025" y="2070100"/>
          <p14:tracePt t="51476" x="3775075" y="2070100"/>
          <p14:tracePt t="52126" x="3781425" y="2076450"/>
          <p14:tracePt t="52134" x="3787775" y="2082800"/>
          <p14:tracePt t="52142" x="3802063" y="2097088"/>
          <p14:tracePt t="52150" x="3852863" y="2135188"/>
          <p14:tracePt t="52159" x="3919538" y="2181225"/>
          <p14:tracePt t="52176" x="3978275" y="2227263"/>
          <p14:tracePt t="52192" x="4030663" y="2260600"/>
          <p14:tracePt t="52209" x="4068763" y="2279650"/>
          <p14:tracePt t="52225" x="4081463" y="2286000"/>
          <p14:tracePt t="53912" x="0" y="0"/>
        </p14:tracePtLst>
      </p14:laserTrace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Self Check 5.6</a:t>
            </a:r>
            <a:endParaRPr lang="en-US" dirty="0"/>
          </a:p>
        </p:txBody>
      </p:sp>
      <p:sp>
        <p:nvSpPr>
          <p:cNvPr id="8" name="Content Placeholder 5"/>
          <p:cNvSpPr>
            <a:spLocks noGrp="1"/>
          </p:cNvSpPr>
          <p:nvPr>
            <p:ph idx="4294967295"/>
          </p:nvPr>
        </p:nvSpPr>
        <p:spPr>
          <a:xfrm>
            <a:off x="599372" y="3590631"/>
            <a:ext cx="8544628" cy="2827000"/>
          </a:xfrm>
        </p:spPr>
        <p:txBody>
          <a:bodyPr/>
          <a:lstStyle/>
          <a:p>
            <a:pPr>
              <a:buNone/>
            </a:pPr>
            <a:r>
              <a:rPr lang="en-US" b="1" dirty="0" smtClean="0"/>
              <a:t>Answer:</a:t>
            </a:r>
            <a:r>
              <a:rPr lang="en-US" sz="2000" dirty="0" smtClean="0">
                <a:solidFill>
                  <a:srgbClr val="6E8080"/>
                </a:solidFill>
                <a:latin typeface="Lucida Sans Typewriter"/>
                <a:ea typeface="Courier New" charset="0"/>
                <a:cs typeface="Courier New" charset="0"/>
              </a:rPr>
              <a:t> </a:t>
            </a:r>
            <a:r>
              <a:rPr lang="en-US" dirty="0" smtClean="0"/>
              <a:t>(a) and (</a:t>
            </a:r>
            <a:r>
              <a:rPr lang="en-US" dirty="0" err="1" smtClean="0"/>
              <a:t>b</a:t>
            </a:r>
            <a:r>
              <a:rPr lang="en-US" dirty="0" smtClean="0"/>
              <a:t>) are both </a:t>
            </a:r>
            <a:r>
              <a:rPr lang="en-US" dirty="0" smtClean="0">
                <a:solidFill>
                  <a:srgbClr val="6E8080"/>
                </a:solidFill>
                <a:latin typeface="Lucida Sans Typewriter"/>
                <a:ea typeface="Courier New" charset="0"/>
                <a:cs typeface="Courier New" charset="0"/>
              </a:rPr>
              <a:t>true</a:t>
            </a:r>
            <a:r>
              <a:rPr lang="en-US" dirty="0" smtClean="0"/>
              <a:t>, (</a:t>
            </a:r>
            <a:r>
              <a:rPr lang="en-US" dirty="0" err="1" smtClean="0"/>
              <a:t>c</a:t>
            </a:r>
            <a:r>
              <a:rPr lang="en-US" dirty="0" smtClean="0"/>
              <a:t>) is </a:t>
            </a:r>
            <a:r>
              <a:rPr lang="en-US" dirty="0" smtClean="0">
                <a:solidFill>
                  <a:srgbClr val="6E8080"/>
                </a:solidFill>
                <a:latin typeface="Lucida Sans Typewriter"/>
                <a:ea typeface="Courier New" charset="0"/>
                <a:cs typeface="Courier New" charset="0"/>
              </a:rPr>
              <a:t>false</a:t>
            </a:r>
            <a:r>
              <a:rPr lang="en-US" dirty="0" smtClean="0"/>
              <a:t>.</a:t>
            </a:r>
          </a:p>
        </p:txBody>
      </p:sp>
      <p:sp>
        <p:nvSpPr>
          <p:cNvPr id="9" name="Content Placeholder 5"/>
          <p:cNvSpPr>
            <a:spLocks noGrp="1"/>
          </p:cNvSpPr>
          <p:nvPr>
            <p:ph idx="4294967295"/>
          </p:nvPr>
        </p:nvSpPr>
        <p:spPr>
          <a:xfrm>
            <a:off x="8964" y="958813"/>
            <a:ext cx="8677836" cy="2394751"/>
          </a:xfrm>
        </p:spPr>
        <p:txBody>
          <a:bodyPr>
            <a:normAutofit/>
          </a:bodyPr>
          <a:lstStyle/>
          <a:p>
            <a:pPr>
              <a:buNone/>
            </a:pPr>
            <a:r>
              <a:rPr lang="en-US" dirty="0" smtClean="0"/>
              <a:t>Which of the following conditions are </a:t>
            </a:r>
            <a:r>
              <a:rPr lang="en-US" dirty="0" smtClean="0">
                <a:solidFill>
                  <a:srgbClr val="6E8080"/>
                </a:solidFill>
                <a:latin typeface="Lucida Sans Typewriter"/>
                <a:ea typeface="Courier New" charset="0"/>
                <a:cs typeface="Courier New" charset="0"/>
              </a:rPr>
              <a:t>true</a:t>
            </a:r>
            <a:r>
              <a:rPr lang="en-US" dirty="0" smtClean="0"/>
              <a:t>, provided </a:t>
            </a:r>
            <a:r>
              <a:rPr lang="en-US" dirty="0" smtClean="0">
                <a:solidFill>
                  <a:srgbClr val="6E8080"/>
                </a:solidFill>
                <a:latin typeface="Lucida Sans Typewriter"/>
                <a:ea typeface="Courier New" charset="0"/>
                <a:cs typeface="Courier New" charset="0"/>
              </a:rPr>
              <a:t>a</a:t>
            </a:r>
            <a:r>
              <a:rPr lang="en-US" dirty="0" smtClean="0"/>
              <a:t> is </a:t>
            </a:r>
            <a:r>
              <a:rPr lang="en-US" dirty="0" smtClean="0">
                <a:solidFill>
                  <a:srgbClr val="6E8080"/>
                </a:solidFill>
                <a:latin typeface="Lucida Sans Typewriter"/>
                <a:ea typeface="Courier New" charset="0"/>
                <a:cs typeface="Courier New" charset="0"/>
              </a:rPr>
              <a:t>3</a:t>
            </a:r>
            <a:r>
              <a:rPr lang="en-US" dirty="0" smtClean="0"/>
              <a:t> and </a:t>
            </a:r>
            <a:r>
              <a:rPr lang="en-US" dirty="0" smtClean="0">
                <a:solidFill>
                  <a:srgbClr val="6E8080"/>
                </a:solidFill>
                <a:latin typeface="Lucida Sans Typewriter"/>
                <a:ea typeface="Courier New" charset="0"/>
                <a:cs typeface="Courier New" charset="0"/>
              </a:rPr>
              <a:t>b</a:t>
            </a:r>
            <a:r>
              <a:rPr lang="en-US" dirty="0" smtClean="0"/>
              <a:t> is </a:t>
            </a:r>
            <a:r>
              <a:rPr lang="en-US" dirty="0" smtClean="0">
                <a:solidFill>
                  <a:srgbClr val="6E8080"/>
                </a:solidFill>
                <a:latin typeface="Lucida Sans Typewriter"/>
                <a:ea typeface="Courier New" charset="0"/>
                <a:cs typeface="Courier New" charset="0"/>
              </a:rPr>
              <a:t>4</a:t>
            </a:r>
            <a:r>
              <a:rPr lang="en-US" dirty="0" smtClean="0"/>
              <a:t>?</a:t>
            </a:r>
          </a:p>
          <a:p>
            <a:pPr>
              <a:buNone/>
            </a:pPr>
            <a:r>
              <a:rPr lang="en-US" dirty="0" smtClean="0"/>
              <a:t/>
            </a:r>
            <a:br>
              <a:rPr lang="en-US" dirty="0" smtClean="0"/>
            </a:br>
            <a:r>
              <a:rPr lang="en-US" dirty="0" smtClean="0"/>
              <a:t>a. </a:t>
            </a:r>
            <a:r>
              <a:rPr lang="en-US" dirty="0" smtClean="0">
                <a:solidFill>
                  <a:srgbClr val="6E8080"/>
                </a:solidFill>
                <a:latin typeface="Lucida Sans Typewriter"/>
                <a:ea typeface="Courier New" charset="0"/>
                <a:cs typeface="Courier New" charset="0"/>
              </a:rPr>
              <a:t>a + 1 &lt;= </a:t>
            </a:r>
            <a:r>
              <a:rPr lang="en-US" dirty="0" err="1" smtClean="0">
                <a:solidFill>
                  <a:srgbClr val="6E8080"/>
                </a:solidFill>
                <a:latin typeface="Lucida Sans Typewriter"/>
                <a:ea typeface="Courier New" charset="0"/>
                <a:cs typeface="Courier New" charset="0"/>
              </a:rPr>
              <a:t>b</a:t>
            </a:r>
            <a:r>
              <a:rPr lang="en-US" dirty="0" smtClean="0"/>
              <a:t/>
            </a:r>
            <a:br>
              <a:rPr lang="en-US" dirty="0" smtClean="0"/>
            </a:br>
            <a:r>
              <a:rPr lang="en-US" dirty="0" err="1" smtClean="0"/>
              <a:t>b</a:t>
            </a:r>
            <a:r>
              <a:rPr lang="en-US" dirty="0" smtClean="0"/>
              <a:t>. </a:t>
            </a:r>
            <a:r>
              <a:rPr lang="en-US" dirty="0" smtClean="0">
                <a:solidFill>
                  <a:srgbClr val="6E8080"/>
                </a:solidFill>
                <a:latin typeface="Lucida Sans Typewriter"/>
                <a:ea typeface="Courier New" charset="0"/>
                <a:cs typeface="Courier New" charset="0"/>
              </a:rPr>
              <a:t>a + 1 &gt;= </a:t>
            </a:r>
            <a:r>
              <a:rPr lang="en-US" dirty="0" err="1" smtClean="0">
                <a:solidFill>
                  <a:srgbClr val="6E8080"/>
                </a:solidFill>
                <a:latin typeface="Lucida Sans Typewriter"/>
                <a:ea typeface="Courier New" charset="0"/>
                <a:cs typeface="Courier New" charset="0"/>
              </a:rPr>
              <a:t>b</a:t>
            </a:r>
            <a:r>
              <a:rPr lang="en-US" dirty="0" smtClean="0"/>
              <a:t/>
            </a:r>
            <a:br>
              <a:rPr lang="en-US" dirty="0" smtClean="0"/>
            </a:br>
            <a:r>
              <a:rPr lang="en-US" dirty="0" err="1" smtClean="0"/>
              <a:t>c</a:t>
            </a:r>
            <a:r>
              <a:rPr lang="en-US" dirty="0" smtClean="0"/>
              <a:t>. </a:t>
            </a:r>
            <a:r>
              <a:rPr lang="en-US" dirty="0" smtClean="0">
                <a:solidFill>
                  <a:srgbClr val="6E8080"/>
                </a:solidFill>
                <a:latin typeface="Lucida Sans Typewriter"/>
                <a:ea typeface="Courier New" charset="0"/>
                <a:cs typeface="Courier New" charset="0"/>
              </a:rPr>
              <a:t>a + 1 != </a:t>
            </a:r>
            <a:r>
              <a:rPr lang="en-US" dirty="0" err="1" smtClean="0">
                <a:solidFill>
                  <a:srgbClr val="6E8080"/>
                </a:solidFill>
                <a:latin typeface="Lucida Sans Typewriter"/>
                <a:ea typeface="Courier New" charset="0"/>
                <a:cs typeface="Courier New" charset="0"/>
              </a:rPr>
              <a:t>b</a:t>
            </a:r>
            <a:r>
              <a:rPr lang="en-US" dirty="0" smtClean="0">
                <a:solidFill>
                  <a:srgbClr val="6E8080"/>
                </a:solidFill>
                <a:latin typeface="Lucida Sans Typewriter"/>
                <a:ea typeface="Courier New" charset="0"/>
                <a:cs typeface="Courier New" charset="0"/>
              </a:rPr>
              <a:t> </a:t>
            </a:r>
            <a:endParaRPr lang="en-US" dirty="0">
              <a:solidFill>
                <a:srgbClr val="6E8080"/>
              </a:solidFill>
              <a:latin typeface="Lucida Sans Typewriter"/>
              <a:ea typeface="Courier New" charset="0"/>
              <a:cs typeface="Courier New"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4515"/>
    </mc:Choice>
    <mc:Fallback xmlns="">
      <p:transition spd="slow" advTm="245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Self Check 5.7</a:t>
            </a:r>
            <a:endParaRPr lang="en-US" dirty="0"/>
          </a:p>
        </p:txBody>
      </p:sp>
      <p:sp>
        <p:nvSpPr>
          <p:cNvPr id="8" name="Content Placeholder 5"/>
          <p:cNvSpPr>
            <a:spLocks noGrp="1"/>
          </p:cNvSpPr>
          <p:nvPr>
            <p:ph idx="4294967295"/>
          </p:nvPr>
        </p:nvSpPr>
        <p:spPr>
          <a:xfrm>
            <a:off x="599372" y="1494253"/>
            <a:ext cx="8239827" cy="2827000"/>
          </a:xfrm>
        </p:spPr>
        <p:txBody>
          <a:bodyPr/>
          <a:lstStyle/>
          <a:p>
            <a:pPr>
              <a:buNone/>
            </a:pPr>
            <a:r>
              <a:rPr lang="en-US" b="1" dirty="0" smtClean="0"/>
              <a:t>Answer:</a:t>
            </a:r>
            <a:r>
              <a:rPr lang="en-US" dirty="0" smtClean="0"/>
              <a:t> </a:t>
            </a:r>
            <a:r>
              <a:rPr lang="en-US" dirty="0" smtClean="0">
                <a:solidFill>
                  <a:srgbClr val="6E8080"/>
                </a:solidFill>
                <a:latin typeface="Lucida Sans Typewriter"/>
                <a:ea typeface="Courier New" charset="0"/>
                <a:cs typeface="Courier New" charset="0"/>
              </a:rPr>
              <a:t>floor &lt;= 13</a:t>
            </a:r>
          </a:p>
        </p:txBody>
      </p:sp>
      <p:sp>
        <p:nvSpPr>
          <p:cNvPr id="9" name="Content Placeholder 5"/>
          <p:cNvSpPr>
            <a:spLocks noGrp="1"/>
          </p:cNvSpPr>
          <p:nvPr>
            <p:ph idx="4294967295"/>
          </p:nvPr>
        </p:nvSpPr>
        <p:spPr>
          <a:xfrm>
            <a:off x="8964" y="958815"/>
            <a:ext cx="8677836" cy="535438"/>
          </a:xfrm>
        </p:spPr>
        <p:txBody>
          <a:bodyPr/>
          <a:lstStyle/>
          <a:p>
            <a:pPr>
              <a:buNone/>
            </a:pPr>
            <a:r>
              <a:rPr lang="en-US" dirty="0" smtClean="0"/>
              <a:t>Give the opposite of the condition </a:t>
            </a:r>
            <a:r>
              <a:rPr lang="en-US" dirty="0" smtClean="0">
                <a:solidFill>
                  <a:srgbClr val="6E8080"/>
                </a:solidFill>
                <a:latin typeface="Lucida Sans Typewriter"/>
                <a:ea typeface="Courier New" charset="0"/>
                <a:cs typeface="Courier New" charset="0"/>
              </a:rPr>
              <a:t>floor &gt; 13</a:t>
            </a:r>
            <a:r>
              <a:rPr lang="en-US" dirty="0" smtClean="0"/>
              <a:t>.</a:t>
            </a:r>
            <a:endParaRPr lang="en-US" sz="2000" dirty="0">
              <a:solidFill>
                <a:srgbClr val="6E8080"/>
              </a:solidFill>
              <a:latin typeface="Lucida Sans Typewriter"/>
              <a:ea typeface="Courier New" charset="0"/>
              <a:cs typeface="Courier New"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4903"/>
    </mc:Choice>
    <mc:Fallback xmlns="">
      <p:transition spd="slow" advTm="2490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Self Check 5.8</a:t>
            </a:r>
            <a:endParaRPr lang="en-US" dirty="0"/>
          </a:p>
        </p:txBody>
      </p:sp>
      <p:sp>
        <p:nvSpPr>
          <p:cNvPr id="8" name="Content Placeholder 5"/>
          <p:cNvSpPr>
            <a:spLocks noGrp="1"/>
          </p:cNvSpPr>
          <p:nvPr>
            <p:ph idx="4294967295"/>
          </p:nvPr>
        </p:nvSpPr>
        <p:spPr>
          <a:xfrm>
            <a:off x="347134" y="2926247"/>
            <a:ext cx="8492066" cy="2827000"/>
          </a:xfrm>
        </p:spPr>
        <p:txBody>
          <a:bodyPr/>
          <a:lstStyle/>
          <a:p>
            <a:pPr>
              <a:buNone/>
            </a:pPr>
            <a:r>
              <a:rPr lang="en-US" b="1" dirty="0" smtClean="0"/>
              <a:t>Answer:</a:t>
            </a:r>
            <a:r>
              <a:rPr lang="en-US" dirty="0" smtClean="0"/>
              <a:t> The values should be compared with </a:t>
            </a:r>
            <a:r>
              <a:rPr lang="en-US" dirty="0" smtClean="0">
                <a:solidFill>
                  <a:srgbClr val="6E8080"/>
                </a:solidFill>
                <a:latin typeface="Lucida Sans Typewriter"/>
                <a:ea typeface="Courier New" charset="0"/>
                <a:cs typeface="Courier New" charset="0"/>
              </a:rPr>
              <a:t>==</a:t>
            </a:r>
            <a:r>
              <a:rPr lang="en-US" dirty="0" smtClean="0"/>
              <a:t>, not </a:t>
            </a:r>
            <a:r>
              <a:rPr lang="en-US" dirty="0" smtClean="0">
                <a:solidFill>
                  <a:srgbClr val="6E8080"/>
                </a:solidFill>
                <a:latin typeface="Lucida Sans Typewriter"/>
                <a:ea typeface="Courier New" charset="0"/>
                <a:cs typeface="Courier New" charset="0"/>
              </a:rPr>
              <a:t>=</a:t>
            </a:r>
          </a:p>
        </p:txBody>
      </p:sp>
      <p:sp>
        <p:nvSpPr>
          <p:cNvPr id="9" name="Content Placeholder 5"/>
          <p:cNvSpPr>
            <a:spLocks noGrp="1"/>
          </p:cNvSpPr>
          <p:nvPr>
            <p:ph idx="4294967295"/>
          </p:nvPr>
        </p:nvSpPr>
        <p:spPr>
          <a:xfrm>
            <a:off x="8964" y="958815"/>
            <a:ext cx="8677836" cy="1967432"/>
          </a:xfrm>
        </p:spPr>
        <p:txBody>
          <a:bodyPr/>
          <a:lstStyle/>
          <a:p>
            <a:pPr>
              <a:buNone/>
            </a:pPr>
            <a:r>
              <a:rPr lang="en-US" dirty="0" smtClean="0"/>
              <a:t>What is the error in this statement?</a:t>
            </a:r>
          </a:p>
          <a:p>
            <a:pPr lvl="1">
              <a:buNone/>
            </a:pPr>
            <a:r>
              <a:rPr lang="en-US" sz="2000" dirty="0" smtClean="0">
                <a:solidFill>
                  <a:srgbClr val="6E8080"/>
                </a:solidFill>
                <a:latin typeface="Lucida Sans Typewriter"/>
                <a:ea typeface="Courier New" charset="0"/>
                <a:cs typeface="Courier New" charset="0"/>
              </a:rPr>
              <a:t>if (</a:t>
            </a:r>
            <a:r>
              <a:rPr lang="en-US" sz="2000" dirty="0" err="1" smtClean="0">
                <a:solidFill>
                  <a:srgbClr val="6E8080"/>
                </a:solidFill>
                <a:latin typeface="Lucida Sans Typewriter"/>
                <a:ea typeface="Courier New" charset="0"/>
                <a:cs typeface="Courier New" charset="0"/>
              </a:rPr>
              <a:t>scoreA</a:t>
            </a:r>
            <a:r>
              <a:rPr lang="en-US" sz="2000" dirty="0" smtClean="0">
                <a:solidFill>
                  <a:srgbClr val="6E8080"/>
                </a:solidFill>
                <a:latin typeface="Lucida Sans Typewriter"/>
                <a:ea typeface="Courier New" charset="0"/>
                <a:cs typeface="Courier New" charset="0"/>
              </a:rPr>
              <a:t> = </a:t>
            </a:r>
            <a:r>
              <a:rPr lang="en-US" sz="2000" dirty="0" err="1" smtClean="0">
                <a:solidFill>
                  <a:srgbClr val="6E8080"/>
                </a:solidFill>
                <a:latin typeface="Lucida Sans Typewriter"/>
                <a:ea typeface="Courier New" charset="0"/>
                <a:cs typeface="Courier New" charset="0"/>
              </a:rPr>
              <a:t>scoreB</a:t>
            </a:r>
            <a:r>
              <a:rPr lang="en-US" sz="2000" dirty="0" smtClean="0">
                <a:solidFill>
                  <a:srgbClr val="6E8080"/>
                </a:solidFill>
                <a:latin typeface="Lucida Sans Typewriter"/>
                <a:ea typeface="Courier New" charset="0"/>
                <a:cs typeface="Courier New" charset="0"/>
              </a:rPr>
              <a:t>)</a:t>
            </a:r>
          </a:p>
          <a:p>
            <a:pPr lvl="1">
              <a:buNone/>
            </a:pPr>
            <a:r>
              <a:rPr lang="en-US" sz="2000" dirty="0" smtClean="0">
                <a:solidFill>
                  <a:srgbClr val="6E8080"/>
                </a:solidFill>
                <a:latin typeface="Lucida Sans Typewriter"/>
                <a:ea typeface="Courier New" charset="0"/>
                <a:cs typeface="Courier New" charset="0"/>
              </a:rPr>
              <a:t>{</a:t>
            </a:r>
          </a:p>
          <a:p>
            <a:pPr lvl="1">
              <a:buNone/>
            </a:pPr>
            <a:r>
              <a:rPr lang="en-US" sz="2000" dirty="0" smtClean="0">
                <a:solidFill>
                  <a:srgbClr val="6E8080"/>
                </a:solidFill>
                <a:latin typeface="Lucida Sans Typewriter"/>
                <a:ea typeface="Courier New" charset="0"/>
                <a:cs typeface="Courier New" charset="0"/>
              </a:rPr>
              <a:t>   </a:t>
            </a:r>
            <a:r>
              <a:rPr lang="en-US" sz="2000" dirty="0" err="1" smtClean="0">
                <a:solidFill>
                  <a:srgbClr val="6E8080"/>
                </a:solidFill>
                <a:latin typeface="Lucida Sans Typewriter"/>
                <a:ea typeface="Courier New" charset="0"/>
                <a:cs typeface="Courier New" charset="0"/>
              </a:rPr>
              <a:t>System.out.println("Tie</a:t>
            </a:r>
            <a:r>
              <a:rPr lang="en-US" sz="2000" dirty="0" smtClean="0">
                <a:solidFill>
                  <a:srgbClr val="6E8080"/>
                </a:solidFill>
                <a:latin typeface="Lucida Sans Typewriter"/>
                <a:ea typeface="Courier New" charset="0"/>
                <a:cs typeface="Courier New" charset="0"/>
              </a:rPr>
              <a:t>");</a:t>
            </a:r>
          </a:p>
          <a:p>
            <a:pPr lvl="1">
              <a:buNone/>
            </a:pPr>
            <a:r>
              <a:rPr lang="en-US" sz="2000" dirty="0" smtClean="0">
                <a:solidFill>
                  <a:srgbClr val="6E8080"/>
                </a:solidFill>
                <a:latin typeface="Lucida Sans Typewriter"/>
                <a:ea typeface="Courier New" charset="0"/>
                <a:cs typeface="Courier New" charset="0"/>
              </a:rPr>
              <a:t>}</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2014"/>
    </mc:Choice>
    <mc:Fallback xmlns="">
      <p:transition spd="slow" advTm="2201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a:t>
            </a:r>
            <a:r>
              <a:rPr lang="en-US" dirty="0" smtClean="0">
                <a:solidFill>
                  <a:srgbClr val="6E8080"/>
                </a:solidFill>
                <a:latin typeface="Lucida Sans Typewriter"/>
                <a:ea typeface="Courier New" charset="0"/>
                <a:cs typeface="Courier New" charset="0"/>
              </a:rPr>
              <a:t>if</a:t>
            </a:r>
            <a:r>
              <a:rPr lang="en-US" dirty="0" smtClean="0"/>
              <a:t> Statement</a:t>
            </a:r>
            <a:endParaRPr lang="en-US" dirty="0"/>
          </a:p>
        </p:txBody>
      </p:sp>
      <p:sp>
        <p:nvSpPr>
          <p:cNvPr id="3" name="Content Placeholder 2"/>
          <p:cNvSpPr>
            <a:spLocks noGrp="1"/>
          </p:cNvSpPr>
          <p:nvPr>
            <p:ph idx="4294967295"/>
          </p:nvPr>
        </p:nvSpPr>
        <p:spPr>
          <a:xfrm>
            <a:off x="9525" y="927100"/>
            <a:ext cx="9134475" cy="5336307"/>
          </a:xfrm>
        </p:spPr>
        <p:txBody>
          <a:bodyPr>
            <a:normAutofit lnSpcReduction="10000"/>
          </a:bodyPr>
          <a:lstStyle/>
          <a:p>
            <a:r>
              <a:rPr lang="en-US" dirty="0" smtClean="0"/>
              <a:t>Flowchart with one branches</a:t>
            </a:r>
            <a:br>
              <a:rPr lang="en-US" dirty="0" smtClean="0"/>
            </a:br>
            <a:r>
              <a:rPr lang="en-US" dirty="0" smtClean="0"/>
              <a:t/>
            </a:r>
            <a:br>
              <a:rPr lang="en-US" dirty="0" smtClean="0"/>
            </a:br>
            <a:endParaRPr lang="en-US" dirty="0" smtClean="0"/>
          </a:p>
          <a:p>
            <a:endParaRPr lang="en-US" dirty="0" smtClean="0"/>
          </a:p>
          <a:p>
            <a:endParaRPr lang="en-US" dirty="0" smtClean="0"/>
          </a:p>
          <a:p>
            <a:endParaRPr lang="en-US" dirty="0" smtClean="0"/>
          </a:p>
          <a:p>
            <a:endParaRPr lang="en-US" dirty="0" smtClean="0"/>
          </a:p>
          <a:p>
            <a:pPr>
              <a:buNone/>
            </a:pPr>
            <a:endParaRPr lang="en-US" dirty="0" smtClean="0"/>
          </a:p>
          <a:p>
            <a:r>
              <a:rPr lang="en-US" dirty="0" smtClean="0"/>
              <a:t>When there is nothing to do in the else branch, omit it entirely</a:t>
            </a:r>
          </a:p>
          <a:p>
            <a:pPr lvl="1">
              <a:spcBef>
                <a:spcPts val="0"/>
              </a:spcBef>
              <a:buNone/>
            </a:pPr>
            <a:r>
              <a:rPr lang="en-US" sz="1800" dirty="0" err="1" smtClean="0">
                <a:solidFill>
                  <a:srgbClr val="6E8080"/>
                </a:solidFill>
                <a:latin typeface="Lucida Sans Typewriter"/>
                <a:ea typeface="Courier New" charset="0"/>
                <a:cs typeface="Courier New" charset="0"/>
              </a:rPr>
              <a:t>int</a:t>
            </a:r>
            <a:r>
              <a:rPr lang="en-US" sz="1800" dirty="0" smtClean="0">
                <a:solidFill>
                  <a:srgbClr val="6E8080"/>
                </a:solidFill>
                <a:latin typeface="Lucida Sans Typewriter"/>
                <a:ea typeface="Courier New" charset="0"/>
                <a:cs typeface="Courier New" charset="0"/>
              </a:rPr>
              <a:t> </a:t>
            </a:r>
            <a:r>
              <a:rPr lang="en-US" sz="1800" dirty="0" err="1" smtClean="0">
                <a:solidFill>
                  <a:srgbClr val="6E8080"/>
                </a:solidFill>
                <a:latin typeface="Lucida Sans Typewriter"/>
                <a:ea typeface="Courier New" charset="0"/>
                <a:cs typeface="Courier New" charset="0"/>
              </a:rPr>
              <a:t>actualFloor</a:t>
            </a:r>
            <a:r>
              <a:rPr lang="en-US" sz="1800" dirty="0" smtClean="0">
                <a:solidFill>
                  <a:srgbClr val="6E8080"/>
                </a:solidFill>
                <a:latin typeface="Lucida Sans Typewriter"/>
                <a:ea typeface="Courier New" charset="0"/>
                <a:cs typeface="Courier New" charset="0"/>
              </a:rPr>
              <a:t> = floor;</a:t>
            </a:r>
          </a:p>
          <a:p>
            <a:pPr lvl="1">
              <a:spcBef>
                <a:spcPts val="0"/>
              </a:spcBef>
              <a:buNone/>
            </a:pPr>
            <a:r>
              <a:rPr lang="en-US" sz="1800" dirty="0" smtClean="0">
                <a:solidFill>
                  <a:srgbClr val="6E8080"/>
                </a:solidFill>
                <a:latin typeface="Lucida Sans Typewriter"/>
                <a:ea typeface="Courier New" charset="0"/>
                <a:cs typeface="Courier New" charset="0"/>
              </a:rPr>
              <a:t>if (floor &gt; 13)</a:t>
            </a:r>
          </a:p>
          <a:p>
            <a:pPr lvl="1">
              <a:spcBef>
                <a:spcPts val="0"/>
              </a:spcBef>
              <a:buNone/>
            </a:pPr>
            <a:r>
              <a:rPr lang="en-US" sz="1800" dirty="0" smtClean="0">
                <a:solidFill>
                  <a:srgbClr val="6E8080"/>
                </a:solidFill>
                <a:latin typeface="Lucida Sans Typewriter"/>
                <a:ea typeface="Courier New" charset="0"/>
                <a:cs typeface="Courier New" charset="0"/>
              </a:rPr>
              <a:t>{</a:t>
            </a:r>
          </a:p>
          <a:p>
            <a:pPr lvl="1">
              <a:spcBef>
                <a:spcPts val="0"/>
              </a:spcBef>
              <a:buNone/>
            </a:pPr>
            <a:r>
              <a:rPr lang="en-US" sz="1800" dirty="0" smtClean="0">
                <a:solidFill>
                  <a:srgbClr val="6E8080"/>
                </a:solidFill>
                <a:latin typeface="Lucida Sans Typewriter"/>
                <a:ea typeface="Courier New" charset="0"/>
                <a:cs typeface="Courier New" charset="0"/>
              </a:rPr>
              <a:t>   </a:t>
            </a:r>
            <a:r>
              <a:rPr lang="en-US" sz="1800" dirty="0" err="1" smtClean="0">
                <a:solidFill>
                  <a:srgbClr val="6E8080"/>
                </a:solidFill>
                <a:latin typeface="Lucida Sans Typewriter"/>
                <a:ea typeface="Courier New" charset="0"/>
                <a:cs typeface="Courier New" charset="0"/>
              </a:rPr>
              <a:t>actualFloor</a:t>
            </a:r>
            <a:r>
              <a:rPr lang="en-US" sz="1800" dirty="0" smtClean="0">
                <a:solidFill>
                  <a:srgbClr val="6E8080"/>
                </a:solidFill>
                <a:latin typeface="Lucida Sans Typewriter"/>
                <a:ea typeface="Courier New" charset="0"/>
                <a:cs typeface="Courier New" charset="0"/>
              </a:rPr>
              <a:t>--;</a:t>
            </a:r>
          </a:p>
          <a:p>
            <a:pPr lvl="1">
              <a:spcBef>
                <a:spcPts val="0"/>
              </a:spcBef>
              <a:buNone/>
            </a:pPr>
            <a:r>
              <a:rPr lang="en-US" sz="1800" dirty="0" smtClean="0">
                <a:solidFill>
                  <a:srgbClr val="6E8080"/>
                </a:solidFill>
                <a:latin typeface="Lucida Sans Typewriter"/>
                <a:ea typeface="Courier New" charset="0"/>
                <a:cs typeface="Courier New" charset="0"/>
              </a:rPr>
              <a:t>} // No else needed</a:t>
            </a:r>
          </a:p>
        </p:txBody>
      </p:sp>
      <p:pic>
        <p:nvPicPr>
          <p:cNvPr id="5" name="Picture 4" descr="flowchart2.png"/>
          <p:cNvPicPr>
            <a:picLocks noChangeAspect="1"/>
          </p:cNvPicPr>
          <p:nvPr/>
        </p:nvPicPr>
        <p:blipFill>
          <a:blip r:embed="rId4"/>
          <a:stretch>
            <a:fillRect/>
          </a:stretch>
        </p:blipFill>
        <p:spPr>
          <a:xfrm>
            <a:off x="4732250" y="927100"/>
            <a:ext cx="3659402" cy="2992418"/>
          </a:xfrm>
          <a:prstGeom prst="rect">
            <a:avLst/>
          </a:prstGeom>
          <a:ln>
            <a:solidFill>
              <a:schemeClr val="accent1"/>
            </a:solidFill>
          </a:ln>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7407"/>
    </mc:Choice>
    <mc:Fallback xmlns="">
      <p:transition spd="slow" advTm="674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006" x="352425" y="2566988"/>
          <p14:tracePt t="1087" x="358775" y="2566988"/>
          <p14:tracePt t="1150" x="365125" y="2566988"/>
          <p14:tracePt t="1150" x="373063" y="2579688"/>
          <p14:tracePt t="1158" x="392113" y="2598738"/>
          <p14:tracePt t="1166" x="423863" y="2625725"/>
          <p14:tracePt t="1177" x="496888" y="2697163"/>
          <p14:tracePt t="1194" x="587375" y="2789238"/>
          <p14:tracePt t="1210" x="698500" y="2887663"/>
          <p14:tracePt t="1227" x="836613" y="2971800"/>
          <p14:tracePt t="1244" x="1006475" y="3063875"/>
          <p14:tracePt t="1260" x="1195388" y="3128963"/>
          <p14:tracePt t="1277" x="1423988" y="3167063"/>
          <p14:tracePt t="1277" x="1516063" y="3181350"/>
          <p14:tracePt t="1294" x="1698625" y="3187700"/>
          <p14:tracePt t="1310" x="1874838" y="3187700"/>
          <p14:tracePt t="1327" x="2024063" y="3187700"/>
          <p14:tracePt t="1344" x="2128838" y="3187700"/>
          <p14:tracePt t="1360" x="2201863" y="3187700"/>
          <p14:tracePt t="1377" x="2252663" y="3187700"/>
          <p14:tracePt t="1394" x="2279650" y="3187700"/>
          <p14:tracePt t="1410" x="2286000" y="3187700"/>
          <p14:tracePt t="1598" x="2292350" y="3181350"/>
          <p14:tracePt t="1606" x="2311400" y="3181350"/>
          <p14:tracePt t="1617" x="2338388" y="3167063"/>
          <p14:tracePt t="1627" x="2357438" y="3160713"/>
          <p14:tracePt t="1627" x="2390775" y="3154363"/>
          <p14:tracePt t="1643" x="2422525" y="3148013"/>
          <p14:tracePt t="1660" x="2455863" y="3148013"/>
          <p14:tracePt t="1677" x="2468563" y="3148013"/>
          <p14:tracePt t="1693" x="2443163" y="3128963"/>
          <p14:tracePt t="1710" x="2422525" y="3108325"/>
          <p14:tracePt t="1990" x="2409825" y="3108325"/>
          <p14:tracePt t="1998" x="2403475" y="3108325"/>
          <p14:tracePt t="2022" x="2409825" y="3108325"/>
          <p14:tracePt t="2030" x="2430463" y="3108325"/>
          <p14:tracePt t="2043" x="2436813" y="3108325"/>
          <p14:tracePt t="2046" x="2468563" y="3148013"/>
          <p14:tracePt t="2060" x="2489200" y="3167063"/>
          <p14:tracePt t="2077" x="2489200" y="3181350"/>
          <p14:tracePt t="2093" x="2481263" y="3181350"/>
          <p14:tracePt t="2110" x="2474913" y="3187700"/>
          <p14:tracePt t="2127" x="2468563" y="3187700"/>
          <p14:tracePt t="2486" x="2474913" y="3187700"/>
          <p14:tracePt t="2494" x="2508250" y="3187700"/>
          <p14:tracePt t="2510" x="2554288" y="3187700"/>
          <p14:tracePt t="2527" x="2586038" y="3187700"/>
          <p14:tracePt t="2527" x="2671763" y="3187700"/>
          <p14:tracePt t="2543" x="2801938" y="3187700"/>
          <p14:tracePt t="2560" x="2959100" y="3187700"/>
          <p14:tracePt t="2576" x="3116263" y="3200400"/>
          <p14:tracePt t="2593" x="3246438" y="3200400"/>
          <p14:tracePt t="2610" x="3376613" y="3200400"/>
          <p14:tracePt t="2626" x="3506788" y="3200400"/>
          <p14:tracePt t="2643" x="3624263" y="3200400"/>
          <p14:tracePt t="2660" x="3741738" y="3200400"/>
          <p14:tracePt t="2676" x="3846513" y="3200400"/>
          <p14:tracePt t="2693" x="4003675" y="3200400"/>
          <p14:tracePt t="2710" x="4102100" y="3200400"/>
          <p14:tracePt t="2726" x="4192588" y="3200400"/>
          <p14:tracePt t="2743" x="4291013" y="3200400"/>
          <p14:tracePt t="2760" x="4395788" y="3200400"/>
          <p14:tracePt t="2777" x="4494213" y="3206750"/>
          <p14:tracePt t="2793" x="4565650" y="3206750"/>
          <p14:tracePt t="2810" x="4630738" y="3206750"/>
          <p14:tracePt t="2826" x="4670425" y="3206750"/>
          <p14:tracePt t="2843" x="4702175" y="3206750"/>
          <p14:tracePt t="2860" x="4722813" y="3206750"/>
          <p14:tracePt t="2876" x="4748213" y="3206750"/>
          <p14:tracePt t="3134" x="4760913" y="3213100"/>
          <p14:tracePt t="3142" x="4775200" y="3219450"/>
          <p14:tracePt t="3150" x="4813300" y="3219450"/>
          <p14:tracePt t="3158" x="4840288" y="3225800"/>
          <p14:tracePt t="3166" x="4918075" y="3233738"/>
          <p14:tracePt t="3176" x="5041900" y="3240088"/>
          <p14:tracePt t="3193" x="5199063" y="3259138"/>
          <p14:tracePt t="3210" x="5381625" y="3271838"/>
          <p14:tracePt t="3226" x="5570538" y="3271838"/>
          <p14:tracePt t="3243" x="5761038" y="3271838"/>
          <p14:tracePt t="3259" x="5937250" y="3271838"/>
          <p14:tracePt t="3276" x="6107113" y="3252788"/>
          <p14:tracePt t="3293" x="6323013" y="3219450"/>
          <p14:tracePt t="3310" x="6453188" y="3175000"/>
          <p14:tracePt t="3326" x="6564313" y="3128963"/>
          <p14:tracePt t="3343" x="6675438" y="3082925"/>
          <p14:tracePt t="3359" x="6780213" y="2990850"/>
          <p14:tracePt t="3376" x="6942138" y="2906713"/>
          <p14:tracePt t="3393" x="7099300" y="2808288"/>
          <p14:tracePt t="3410" x="7308850" y="2684463"/>
          <p14:tracePt t="3426" x="7466013" y="2592388"/>
          <p14:tracePt t="3443" x="7596188" y="2520950"/>
          <p14:tracePt t="3459" x="7673975" y="2455863"/>
          <p14:tracePt t="3476" x="7739063" y="2378075"/>
          <p14:tracePt t="3493" x="7805738" y="2298700"/>
          <p14:tracePt t="3493" x="7831138" y="2266950"/>
          <p14:tracePt t="3510" x="7889875" y="2193925"/>
          <p14:tracePt t="3526" x="7916863" y="2135188"/>
          <p14:tracePt t="3543" x="7942263" y="2070100"/>
          <p14:tracePt t="3559" x="7954963" y="2005013"/>
          <p14:tracePt t="3576" x="7961313" y="1939925"/>
          <p14:tracePt t="3593" x="7961313" y="1881188"/>
          <p14:tracePt t="3609" x="7961313" y="1822450"/>
          <p14:tracePt t="3626" x="7967663" y="1763713"/>
          <p14:tracePt t="3643" x="7967663" y="1704975"/>
          <p14:tracePt t="3659" x="7975600" y="1652588"/>
          <p14:tracePt t="3676" x="7975600" y="1600200"/>
          <p14:tracePt t="3693" x="7967663" y="1560513"/>
          <p14:tracePt t="3693" x="7967663" y="1547813"/>
          <p14:tracePt t="3709" x="7961313" y="1535113"/>
          <p14:tracePt t="3726" x="7961313" y="1522413"/>
          <p14:tracePt t="3743" x="7954963" y="1522413"/>
          <p14:tracePt t="3759" x="7948613" y="1508125"/>
          <p14:tracePt t="3776" x="7935913" y="1501775"/>
          <p14:tracePt t="3793" x="7923213" y="1495425"/>
          <p14:tracePt t="3809" x="7916863" y="1489075"/>
          <p14:tracePt t="3846" x="7908925" y="1489075"/>
          <p14:tracePt t="3862" x="7902575" y="1489075"/>
          <p14:tracePt t="3886" x="7896225" y="1489075"/>
          <p14:tracePt t="3910" x="7883525" y="1489075"/>
          <p14:tracePt t="3926" x="7877175" y="1489075"/>
          <p14:tracePt t="3930" x="7837488" y="1495425"/>
          <p14:tracePt t="3943" x="7772400" y="1516063"/>
          <p14:tracePt t="3959" x="7673975" y="1554163"/>
          <p14:tracePt t="3976" x="7589838" y="1587500"/>
          <p14:tracePt t="3993" x="7531100" y="1606550"/>
          <p14:tracePt t="4009" x="7510463" y="1606550"/>
          <p14:tracePt t="4026" x="7497763" y="1606550"/>
          <p14:tracePt t="4173" x="7504113" y="1612900"/>
          <p14:tracePt t="4181" x="7504113" y="1619250"/>
          <p14:tracePt t="4190" x="7524750" y="1639888"/>
          <p14:tracePt t="4194" x="7556500" y="1677988"/>
          <p14:tracePt t="4209" x="7602538" y="1730375"/>
          <p14:tracePt t="4226" x="7635875" y="1782763"/>
          <p14:tracePt t="4242" x="7661275" y="1816100"/>
          <p14:tracePt t="4259" x="7680325" y="1854200"/>
          <p14:tracePt t="4276" x="7694613" y="1893888"/>
          <p14:tracePt t="4292" x="7707313" y="1958975"/>
          <p14:tracePt t="4309" x="7726363" y="2070100"/>
          <p14:tracePt t="4326" x="7726363" y="2162175"/>
          <p14:tracePt t="4342" x="7726363" y="2220913"/>
          <p14:tracePt t="4359" x="7726363" y="2273300"/>
          <p14:tracePt t="4376" x="7726363" y="2344738"/>
          <p14:tracePt t="4392" x="7707313" y="2422525"/>
          <p14:tracePt t="4409" x="7680325" y="2520950"/>
          <p14:tracePt t="4426" x="7642225" y="2613025"/>
          <p14:tracePt t="4442" x="7577138" y="2703513"/>
          <p14:tracePt t="4459" x="7518400" y="2789238"/>
          <p14:tracePt t="4476" x="7445375" y="2860675"/>
          <p14:tracePt t="4492" x="7367588" y="2946400"/>
          <p14:tracePt t="4509" x="7237413" y="3049588"/>
          <p14:tracePt t="4526" x="7145338" y="3101975"/>
          <p14:tracePt t="4542" x="7067550" y="3141663"/>
          <p14:tracePt t="4559" x="7008813" y="3175000"/>
          <p14:tracePt t="4576" x="6981825" y="3194050"/>
          <p14:tracePt t="4592" x="6950075" y="3206750"/>
          <p14:tracePt t="4609" x="6942138" y="3206750"/>
          <p14:tracePt t="4626" x="6935788" y="3213100"/>
          <p14:tracePt t="4717" x="6935788" y="3206750"/>
          <p14:tracePt t="4733" x="6942138" y="3206750"/>
          <p14:tracePt t="4741" x="6950075" y="3200400"/>
          <p14:tracePt t="4759" x="6975475" y="3175000"/>
          <p14:tracePt t="4759" x="7021513" y="3116263"/>
          <p14:tracePt t="4776" x="7073900" y="3055938"/>
          <p14:tracePt t="4792" x="7145338" y="2984500"/>
          <p14:tracePt t="4809" x="7204075" y="2887663"/>
          <p14:tracePt t="4826" x="7250113" y="2768600"/>
          <p14:tracePt t="4842" x="7296150" y="2632075"/>
          <p14:tracePt t="4859" x="7321550" y="2495550"/>
          <p14:tracePt t="4875" x="7327900" y="2351088"/>
          <p14:tracePt t="4892" x="7340600" y="2201863"/>
          <p14:tracePt t="4909" x="7321550" y="2032000"/>
          <p14:tracePt t="4926" x="7315200" y="1952625"/>
          <p14:tracePt t="4942" x="7289800" y="1920875"/>
          <p14:tracePt t="4959" x="7262813" y="1881188"/>
          <p14:tracePt t="4975" x="7250113" y="1854200"/>
          <p14:tracePt t="4992" x="7243763" y="1828800"/>
          <p14:tracePt t="5009" x="7231063" y="1809750"/>
          <p14:tracePt t="5026" x="7231063" y="1776413"/>
          <p14:tracePt t="5042" x="7223125" y="1736725"/>
          <p14:tracePt t="5059" x="7223125" y="1698625"/>
          <p14:tracePt t="5075" x="7223125" y="1658938"/>
          <p14:tracePt t="5092" x="7237413" y="1625600"/>
          <p14:tracePt t="5109" x="7269163" y="1566863"/>
          <p14:tracePt t="5125" x="7296150" y="1541463"/>
          <p14:tracePt t="5142" x="7302500" y="1528763"/>
          <p14:tracePt t="5159" x="7308850" y="1522413"/>
          <p14:tracePt t="5262" x="7302500" y="1522413"/>
          <p14:tracePt t="5273" x="7296150" y="1522413"/>
          <p14:tracePt t="5290" x="7289800" y="1522413"/>
          <p14:tracePt t="5294" x="7281863" y="1528763"/>
          <p14:tracePt t="5310" x="7275513" y="1528763"/>
          <p14:tracePt t="5310" x="7269163" y="1528763"/>
          <p14:tracePt t="5326" x="7250113" y="1535113"/>
          <p14:tracePt t="5343" x="7237413" y="1541463"/>
          <p14:tracePt t="5360" x="7237413" y="1547813"/>
          <p14:tracePt t="5376" x="7231063" y="1547813"/>
          <p14:tracePt t="5414" x="7223125" y="1554163"/>
          <p14:tracePt t="5462" x="7231063" y="1554163"/>
          <p14:tracePt t="5470" x="7237413" y="1554163"/>
          <p14:tracePt t="5482" x="7243763" y="1554163"/>
          <p14:tracePt t="5518" x="7250113" y="1554163"/>
          <p14:tracePt t="5534" x="7250113" y="1560513"/>
          <p14:tracePt t="5615" x="7243763" y="1560513"/>
          <p14:tracePt t="5615" x="7237413" y="1560513"/>
          <p14:tracePt t="5638" x="7231063" y="1560513"/>
          <p14:tracePt t="5646" x="7216775" y="1566863"/>
          <p14:tracePt t="5662" x="7204075" y="1566863"/>
          <p14:tracePt t="5670" x="7197725" y="1566863"/>
          <p14:tracePt t="5695" x="7191375" y="1566863"/>
          <p14:tracePt t="5790" x="7197725" y="1566863"/>
          <p14:tracePt t="5798" x="7216775" y="1566863"/>
          <p14:tracePt t="5814" x="7231063" y="1566863"/>
          <p14:tracePt t="5822" x="7237413" y="1566863"/>
          <p14:tracePt t="5830" x="7256463" y="1560513"/>
          <p14:tracePt t="5845" x="7262813" y="1560513"/>
          <p14:tracePt t="5926" x="7256463" y="1560513"/>
          <p14:tracePt t="5934" x="7250113" y="1560513"/>
          <p14:tracePt t="5950" x="7243763" y="1560513"/>
          <p14:tracePt t="5974" x="7237413" y="1560513"/>
          <p14:tracePt t="5982" x="7231063" y="1560513"/>
          <p14:tracePt t="6230" x="7223125" y="1560513"/>
          <p14:tracePt t="6238" x="7204075" y="1566863"/>
          <p14:tracePt t="6246" x="7170738" y="1574800"/>
          <p14:tracePt t="6254" x="7138988" y="1581150"/>
          <p14:tracePt t="6262" x="7080250" y="1600200"/>
          <p14:tracePt t="6276" x="7021513" y="1625600"/>
          <p14:tracePt t="6293" x="6942138" y="1639888"/>
          <p14:tracePt t="6309" x="6891338" y="1646238"/>
          <p14:tracePt t="6326" x="6811963" y="1652588"/>
          <p14:tracePt t="6343" x="6780213" y="1652588"/>
          <p14:tracePt t="6359" x="6740525" y="1652588"/>
          <p14:tracePt t="6376" x="6707188" y="1652588"/>
          <p14:tracePt t="6393" x="6675438" y="1658938"/>
          <p14:tracePt t="6409" x="6648450" y="1658938"/>
          <p14:tracePt t="6426" x="6610350" y="1658938"/>
          <p14:tracePt t="6443" x="6577013" y="1665288"/>
          <p14:tracePt t="6459" x="6537325" y="1665288"/>
          <p14:tracePt t="6476" x="6499225" y="1665288"/>
          <p14:tracePt t="6492" x="6478588" y="1665288"/>
          <p14:tracePt t="6509" x="6459538" y="1665288"/>
          <p14:tracePt t="6630" x="6465888" y="1665288"/>
          <p14:tracePt t="6641" x="6484938" y="1665288"/>
          <p14:tracePt t="6646" x="6511925" y="1665288"/>
          <p14:tracePt t="6659" x="6551613" y="1665288"/>
          <p14:tracePt t="6662" x="6642100" y="1665288"/>
          <p14:tracePt t="6676" x="6740525" y="1665288"/>
          <p14:tracePt t="6692" x="6845300" y="1665288"/>
          <p14:tracePt t="6709" x="6923088" y="1665288"/>
          <p14:tracePt t="6726" x="6975475" y="1665288"/>
          <p14:tracePt t="6790" x="6975475" y="1658938"/>
          <p14:tracePt t="6802" x="6975475" y="1652588"/>
          <p14:tracePt t="6814" x="6981825" y="1646238"/>
          <p14:tracePt t="6830" x="6994525" y="1633538"/>
          <p14:tracePt t="6835" x="6994525" y="1625600"/>
          <p14:tracePt t="6843" x="7021513" y="1619250"/>
          <p14:tracePt t="6859" x="7040563" y="1619250"/>
          <p14:tracePt t="6876" x="7073900" y="1619250"/>
          <p14:tracePt t="6892" x="7105650" y="1619250"/>
          <p14:tracePt t="6909" x="7158038" y="1633538"/>
          <p14:tracePt t="6926" x="7250113" y="1677988"/>
          <p14:tracePt t="6942" x="7327900" y="1744663"/>
          <p14:tracePt t="6959" x="7407275" y="1816100"/>
          <p14:tracePt t="6976" x="7497763" y="1906588"/>
          <p14:tracePt t="6992" x="7543800" y="1973263"/>
          <p14:tracePt t="7009" x="7577138" y="2038350"/>
          <p14:tracePt t="7026" x="7589838" y="2122488"/>
          <p14:tracePt t="7042" x="7589838" y="2227263"/>
          <p14:tracePt t="7059" x="7589838" y="2344738"/>
          <p14:tracePt t="7076" x="7589838" y="2455863"/>
          <p14:tracePt t="7092" x="7569200" y="2560638"/>
          <p14:tracePt t="7109" x="7524750" y="2651125"/>
          <p14:tracePt t="7126" x="7439025" y="2755900"/>
          <p14:tracePt t="7142" x="7367588" y="2835275"/>
          <p14:tracePt t="7159" x="7315200" y="2879725"/>
          <p14:tracePt t="7176" x="7256463" y="2932113"/>
          <p14:tracePt t="7192" x="7223125" y="2959100"/>
          <p14:tracePt t="7209" x="7216775" y="2965450"/>
          <p14:tracePt t="7686" x="7210425" y="2952750"/>
          <p14:tracePt t="7695" x="7210425" y="2946400"/>
          <p14:tracePt t="7695" x="7204075" y="2925763"/>
          <p14:tracePt t="7709" x="7185025" y="2879725"/>
          <p14:tracePt t="7726" x="7126288" y="2820988"/>
          <p14:tracePt t="7742" x="6994525" y="2684463"/>
          <p14:tracePt t="7759" x="6877050" y="2573338"/>
          <p14:tracePt t="7775" x="6753225" y="2449513"/>
          <p14:tracePt t="7792" x="6648450" y="2363788"/>
          <p14:tracePt t="7809" x="6537325" y="2279650"/>
          <p14:tracePt t="7825" x="6465888" y="2187575"/>
          <p14:tracePt t="7842" x="6388100" y="2109788"/>
          <p14:tracePt t="7859" x="6316663" y="2024063"/>
          <p14:tracePt t="7875" x="6256338" y="1965325"/>
          <p14:tracePt t="7892" x="6197600" y="1900238"/>
          <p14:tracePt t="7909" x="6153150" y="1847850"/>
          <p14:tracePt t="7925" x="6094413" y="1803400"/>
          <p14:tracePt t="7942" x="6021388" y="1736725"/>
          <p14:tracePt t="7959" x="5989638" y="1698625"/>
          <p14:tracePt t="7975" x="5943600" y="1665288"/>
          <p14:tracePt t="7992" x="5910263" y="1639888"/>
          <p14:tracePt t="8009" x="5865813" y="1619250"/>
          <p14:tracePt t="8025" x="5826125" y="1600200"/>
          <p14:tracePt t="8042" x="5786438" y="1587500"/>
          <p14:tracePt t="8059" x="5767388" y="1587500"/>
          <p14:tracePt t="8075" x="5740400" y="1587500"/>
          <p14:tracePt t="8092" x="5721350" y="1593850"/>
          <p14:tracePt t="8109" x="5689600" y="1606550"/>
          <p14:tracePt t="8125" x="5649913" y="1639888"/>
          <p14:tracePt t="8142" x="5597525" y="1692275"/>
          <p14:tracePt t="8159" x="5570538" y="1711325"/>
          <p14:tracePt t="8175" x="5545138" y="1757363"/>
          <p14:tracePt t="8192" x="5532438" y="1795463"/>
          <p14:tracePt t="8209" x="5511800" y="1847850"/>
          <p14:tracePt t="8225" x="5492750" y="1874838"/>
          <p14:tracePt t="8242" x="5486400" y="1920875"/>
          <p14:tracePt t="8259" x="5461000" y="1952625"/>
          <p14:tracePt t="8275" x="5453063" y="1992313"/>
          <p14:tracePt t="8292" x="5434013" y="2038350"/>
          <p14:tracePt t="8308" x="5427663" y="2057400"/>
          <p14:tracePt t="8325" x="5414963" y="2090738"/>
          <p14:tracePt t="8342" x="5394325" y="2155825"/>
          <p14:tracePt t="8359" x="5381625" y="2193925"/>
          <p14:tracePt t="8375" x="5381625" y="2233613"/>
          <p14:tracePt t="8392" x="5381625" y="2292350"/>
          <p14:tracePt t="8408" x="5381625" y="2363788"/>
          <p14:tracePt t="8425" x="5381625" y="2436813"/>
          <p14:tracePt t="8442" x="5381625" y="2514600"/>
          <p14:tracePt t="8458" x="5394325" y="2598738"/>
          <p14:tracePt t="8475" x="5434013" y="2690813"/>
          <p14:tracePt t="8492" x="5446713" y="2755900"/>
          <p14:tracePt t="8508" x="5461000" y="2795588"/>
          <p14:tracePt t="8525" x="5467350" y="2814638"/>
          <p14:tracePt t="8542" x="5473700" y="2827338"/>
          <p14:tracePt t="10981" x="5467350" y="2827338"/>
          <p14:tracePt t="10989" x="5461000" y="2827338"/>
          <p14:tracePt t="10995" x="5453063" y="2827338"/>
          <p14:tracePt t="11007" x="5440363" y="2827338"/>
          <p14:tracePt t="11024" x="5421313" y="2820988"/>
          <p14:tracePt t="11040" x="5402263" y="2820988"/>
          <p14:tracePt t="11057" x="5394325" y="2820988"/>
          <p14:tracePt t="11073" x="5381625" y="2827338"/>
          <p14:tracePt t="11090" x="5356225" y="2835275"/>
          <p14:tracePt t="11107" x="5349875" y="2841625"/>
          <p14:tracePt t="11123" x="5335588" y="2847975"/>
          <p14:tracePt t="11140" x="5329238" y="2847975"/>
          <p14:tracePt t="11156" x="5310188" y="2854325"/>
          <p14:tracePt t="11173" x="5297488" y="2860675"/>
          <p14:tracePt t="11190" x="5291138" y="2873375"/>
          <p14:tracePt t="11206" x="5276850" y="2873375"/>
          <p14:tracePt t="11223" x="5251450" y="2887663"/>
          <p14:tracePt t="11240" x="5218113" y="2887663"/>
          <p14:tracePt t="11256" x="5186363" y="2900363"/>
          <p14:tracePt t="11273" x="5146675" y="2913063"/>
          <p14:tracePt t="11290" x="5081588" y="2925763"/>
          <p14:tracePt t="11307" x="5029200" y="2946400"/>
          <p14:tracePt t="11323" x="4945063" y="2959100"/>
          <p14:tracePt t="11340" x="4859338" y="2965450"/>
          <p14:tracePt t="11356" x="4781550" y="2965450"/>
          <p14:tracePt t="11373" x="4664075" y="3005138"/>
          <p14:tracePt t="11390" x="4578350" y="3030538"/>
          <p14:tracePt t="11407" x="4519613" y="3070225"/>
          <p14:tracePt t="11423" x="4473575" y="3108325"/>
          <p14:tracePt t="11440" x="4435475" y="3154363"/>
          <p14:tracePt t="11456" x="4408488" y="3187700"/>
          <p14:tracePt t="11473" x="4376738" y="3213100"/>
          <p14:tracePt t="11490" x="4349750" y="3240088"/>
          <p14:tracePt t="11506" x="4324350" y="3271838"/>
          <p14:tracePt t="11523" x="4310063" y="3298825"/>
          <p14:tracePt t="11540" x="4291013" y="3317875"/>
          <p14:tracePt t="11556" x="4259263" y="3351213"/>
          <p14:tracePt t="11573" x="4192588" y="3409950"/>
          <p14:tracePt t="11590" x="4133850" y="3468688"/>
          <p14:tracePt t="11607" x="4062413" y="3521075"/>
          <p14:tracePt t="11623" x="4003675" y="3573463"/>
          <p14:tracePt t="11640" x="3951288" y="3611563"/>
          <p14:tracePt t="11656" x="3905250" y="3632200"/>
          <p14:tracePt t="11673" x="3879850" y="3638550"/>
          <p14:tracePt t="11690" x="3879850" y="3644900"/>
          <p14:tracePt t="11706" x="3886200" y="3632200"/>
          <p14:tracePt t="12029" x="3873500" y="3617913"/>
          <p14:tracePt t="12037" x="3867150" y="3586163"/>
          <p14:tracePt t="12046" x="3840163" y="3573463"/>
          <p14:tracePt t="12056" x="3827463" y="3565525"/>
          <p14:tracePt t="12073" x="3814763" y="3552825"/>
          <p14:tracePt t="12089" x="3781425" y="3527425"/>
          <p14:tracePt t="12106" x="3729038" y="3481388"/>
          <p14:tracePt t="12123" x="3690938" y="3454400"/>
          <p14:tracePt t="12165" x="3683000" y="3454400"/>
          <p14:tracePt t="12509" x="3683000" y="3462338"/>
          <p14:tracePt t="12517" x="3690938" y="3475038"/>
          <p14:tracePt t="12525" x="3703638" y="3481388"/>
          <p14:tracePt t="12533" x="3716338" y="3494088"/>
          <p14:tracePt t="12541" x="3749675" y="3521075"/>
          <p14:tracePt t="12556" x="3808413" y="3559175"/>
          <p14:tracePt t="12572" x="3905250" y="3657600"/>
          <p14:tracePt t="12589" x="3970338" y="3729038"/>
          <p14:tracePt t="12606" x="4043363" y="3787775"/>
          <p14:tracePt t="12623" x="4102100" y="3852863"/>
          <p14:tracePt t="12639" x="4154488" y="3919538"/>
          <p14:tracePt t="12656" x="4186238" y="3990975"/>
          <p14:tracePt t="12672" x="4213225" y="4049713"/>
          <p14:tracePt t="12689" x="4232275" y="4114800"/>
          <p14:tracePt t="12706" x="4238625" y="4186238"/>
          <p14:tracePt t="12722" x="4244975" y="4265613"/>
          <p14:tracePt t="12739" x="4244975" y="4356100"/>
          <p14:tracePt t="12756" x="4244975" y="4435475"/>
          <p14:tracePt t="12772" x="4251325" y="4552950"/>
          <p14:tracePt t="12789" x="4251325" y="4637088"/>
          <p14:tracePt t="12806" x="4251325" y="4702175"/>
          <p14:tracePt t="12822" x="4251325" y="4760913"/>
          <p14:tracePt t="12839" x="4251325" y="4800600"/>
          <p14:tracePt t="12856" x="4251325" y="4859338"/>
          <p14:tracePt t="12872" x="4251325" y="4905375"/>
          <p14:tracePt t="12889" x="4251325" y="4964113"/>
          <p14:tracePt t="12906" x="4251325" y="5029200"/>
          <p14:tracePt t="12922" x="4251325" y="5100638"/>
          <p14:tracePt t="12939" x="4244975" y="5146675"/>
          <p14:tracePt t="12956" x="4244975" y="5186363"/>
          <p14:tracePt t="12972" x="4244975" y="5232400"/>
          <p14:tracePt t="12989" x="4238625" y="5251450"/>
          <p14:tracePt t="13006" x="4225925" y="5264150"/>
          <p14:tracePt t="13133" x="4219575" y="5264150"/>
          <p14:tracePt t="13141" x="4198938" y="5264150"/>
          <p14:tracePt t="13149" x="4173538" y="5264150"/>
          <p14:tracePt t="13157" x="4133850" y="5264150"/>
          <p14:tracePt t="13165" x="4102100" y="5270500"/>
          <p14:tracePt t="13172" x="4010025" y="5303838"/>
          <p14:tracePt t="13189" x="3814763" y="5356225"/>
          <p14:tracePt t="13206" x="3676650" y="5421313"/>
          <p14:tracePt t="13222" x="3565525" y="5461000"/>
          <p14:tracePt t="13239" x="3506788" y="5486400"/>
          <p14:tracePt t="13256" x="3448050" y="5499100"/>
          <p14:tracePt t="13272" x="3409950" y="5499100"/>
          <p14:tracePt t="13289" x="3376613" y="5480050"/>
          <p14:tracePt t="13306" x="3344863" y="5453063"/>
          <p14:tracePt t="13322" x="3298825" y="5414963"/>
          <p14:tracePt t="13339" x="3298825" y="5368925"/>
          <p14:tracePt t="13355" x="3298825" y="5362575"/>
          <p14:tracePt t="13557" x="3278188" y="5356225"/>
          <p14:tracePt t="13565" x="3246438" y="5356225"/>
          <p14:tracePt t="13573" x="3213100" y="5356225"/>
          <p14:tracePt t="13573" x="3175000" y="5316538"/>
          <p14:tracePt t="13589" x="3049588" y="5264150"/>
          <p14:tracePt t="13605" x="2906713" y="5251450"/>
          <p14:tracePt t="13622" x="2776538" y="5238750"/>
          <p14:tracePt t="13639" x="2644775" y="5238750"/>
          <p14:tracePt t="13655" x="2468563" y="5238750"/>
          <p14:tracePt t="13672" x="2220913" y="5232400"/>
          <p14:tracePt t="13689" x="2011363" y="5245100"/>
          <p14:tracePt t="13705" x="1841500" y="5245100"/>
          <p14:tracePt t="13722" x="1684338" y="5245100"/>
          <p14:tracePt t="13739" x="1554163" y="5245100"/>
          <p14:tracePt t="13756" x="1430338" y="5224463"/>
          <p14:tracePt t="13772" x="1319213" y="5205413"/>
          <p14:tracePt t="13789" x="1195388" y="5199063"/>
          <p14:tracePt t="13805" x="1103313" y="5199063"/>
          <p14:tracePt t="13822" x="1012825" y="5192713"/>
          <p14:tracePt t="13839" x="914400" y="5192713"/>
          <p14:tracePt t="13855" x="836613" y="5192713"/>
          <p14:tracePt t="13872" x="757238" y="5192713"/>
          <p14:tracePt t="13889" x="719138" y="5192713"/>
          <p14:tracePt t="13905" x="685800" y="5186363"/>
          <p14:tracePt t="13922" x="660400" y="5186363"/>
          <p14:tracePt t="13939" x="639763" y="5186363"/>
          <p14:tracePt t="13955" x="633413" y="5186363"/>
          <p14:tracePt t="13972" x="627063" y="5186363"/>
          <p14:tracePt t="13989" x="620713" y="5186363"/>
          <p14:tracePt t="14037" x="620713" y="5192713"/>
          <p14:tracePt t="14197" x="627063" y="5192713"/>
          <p14:tracePt t="14213" x="633413" y="5192713"/>
          <p14:tracePt t="14221" x="652463" y="5192713"/>
          <p14:tracePt t="14226" x="673100" y="5199063"/>
          <p14:tracePt t="14238" x="698500" y="5199063"/>
          <p14:tracePt t="14255" x="738188" y="5199063"/>
          <p14:tracePt t="14272" x="769938" y="5199063"/>
          <p14:tracePt t="14288" x="790575" y="5199063"/>
          <p14:tracePt t="14413" x="790575" y="5205413"/>
          <p14:tracePt t="14421" x="784225" y="5205413"/>
          <p14:tracePt t="14629" x="796925" y="5205413"/>
          <p14:tracePt t="14637" x="822325" y="5205413"/>
          <p14:tracePt t="14645" x="842963" y="5205413"/>
          <p14:tracePt t="14653" x="862013" y="5211763"/>
          <p14:tracePt t="14655" x="933450" y="5224463"/>
          <p14:tracePt t="14672" x="985838" y="5224463"/>
          <p14:tracePt t="14688" x="1058863" y="5232400"/>
          <p14:tracePt t="14705" x="1143000" y="5238750"/>
          <p14:tracePt t="14722" x="1214438" y="5238750"/>
          <p14:tracePt t="14738" x="1260475" y="5238750"/>
          <p14:tracePt t="14755" x="1279525" y="5238750"/>
          <p14:tracePt t="14772" x="1293813" y="5238750"/>
          <p14:tracePt t="14861" x="1300163" y="5245100"/>
          <p14:tracePt t="14869" x="1319213" y="5245100"/>
          <p14:tracePt t="14877" x="1338263" y="5251450"/>
          <p14:tracePt t="14885" x="1358900" y="5257800"/>
          <p14:tracePt t="14888" x="1430338" y="5270500"/>
          <p14:tracePt t="14905" x="1516063" y="5283200"/>
          <p14:tracePt t="14922" x="1619250" y="5283200"/>
          <p14:tracePt t="14938" x="1730375" y="5291138"/>
          <p14:tracePt t="14955" x="1835150" y="5303838"/>
          <p14:tracePt t="14971" x="1906588" y="5303838"/>
          <p14:tracePt t="14988" x="1979613" y="5310188"/>
          <p14:tracePt t="15005" x="2011363" y="5310188"/>
          <p14:tracePt t="15022" x="2051050" y="5310188"/>
          <p14:tracePt t="15038" x="2082800" y="5310188"/>
          <p14:tracePt t="15055" x="2116138" y="5303838"/>
          <p14:tracePt t="15072" x="2149475" y="5303838"/>
          <p14:tracePt t="15088" x="2181225" y="5291138"/>
          <p14:tracePt t="15105" x="2220913" y="5283200"/>
          <p14:tracePt t="15122" x="2239963" y="5270500"/>
          <p14:tracePt t="15138" x="2273300" y="5257800"/>
          <p14:tracePt t="15155" x="2305050" y="5251450"/>
          <p14:tracePt t="15171" x="2332038" y="5232400"/>
          <p14:tracePt t="15188" x="2344738" y="5218113"/>
          <p14:tracePt t="15206" x="2357438" y="5211763"/>
          <p14:tracePt t="15222" x="2370138" y="5199063"/>
          <p14:tracePt t="15239" x="2370138" y="5192713"/>
          <p14:tracePt t="15256" x="2370138" y="5173663"/>
          <p14:tracePt t="15272" x="2370138" y="5159375"/>
          <p14:tracePt t="15289" x="2357438" y="5146675"/>
          <p14:tracePt t="15306" x="2357438" y="5140325"/>
          <p14:tracePt t="15323" x="2351088" y="5133975"/>
          <p14:tracePt t="15339" x="2338388" y="5127625"/>
          <p14:tracePt t="15356" x="2325688" y="5113338"/>
          <p14:tracePt t="15372" x="2279650" y="5087938"/>
          <p14:tracePt t="15389" x="2227263" y="5054600"/>
          <p14:tracePt t="15406" x="2187575" y="5029200"/>
          <p14:tracePt t="15423" x="2141538" y="5003800"/>
          <p14:tracePt t="15439" x="2090738" y="4995863"/>
          <p14:tracePt t="15456" x="2038350" y="4964113"/>
          <p14:tracePt t="15472" x="1992313" y="4951413"/>
          <p14:tracePt t="15489" x="1952625" y="4945063"/>
          <p14:tracePt t="15506" x="1912938" y="4930775"/>
          <p14:tracePt t="15522" x="1874838" y="4930775"/>
          <p14:tracePt t="15539" x="1835150" y="4911725"/>
          <p14:tracePt t="15556" x="1789113" y="4905375"/>
          <p14:tracePt t="15572" x="1751013" y="4905375"/>
          <p14:tracePt t="15589" x="1698625" y="4905375"/>
          <p14:tracePt t="15606" x="1600200" y="4905375"/>
          <p14:tracePt t="15622" x="1522413" y="4905375"/>
          <p14:tracePt t="15639" x="1423988" y="4964113"/>
          <p14:tracePt t="15656" x="1319213" y="5029200"/>
          <p14:tracePt t="15672" x="1247775" y="5094288"/>
          <p14:tracePt t="15689" x="1195388" y="5159375"/>
          <p14:tracePt t="15706" x="1162050" y="5199063"/>
          <p14:tracePt t="15723" x="1162050" y="5211763"/>
          <p14:tracePt t="15822" x="1168400" y="5211763"/>
          <p14:tracePt t="15966" x="1162050" y="5224463"/>
          <p14:tracePt t="15974" x="1162050" y="5245100"/>
          <p14:tracePt t="15976" x="1162050" y="5270500"/>
          <p14:tracePt t="15989" x="1155700" y="5322888"/>
          <p14:tracePt t="16006" x="1149350" y="5387975"/>
          <p14:tracePt t="16022" x="1149350" y="5408613"/>
          <p14:tracePt t="16039" x="1149350" y="5427663"/>
          <p14:tracePt t="16055" x="1149350" y="5440363"/>
          <p14:tracePt t="16072" x="1149350" y="5446713"/>
          <p14:tracePt t="16134" x="1149350" y="5440363"/>
          <p14:tracePt t="16150" x="1143000" y="5440363"/>
          <p14:tracePt t="16158" x="1130300" y="5427663"/>
          <p14:tracePt t="16166" x="1109663" y="5414963"/>
          <p14:tracePt t="16174" x="1071563" y="5387975"/>
          <p14:tracePt t="16189" x="1025525" y="5375275"/>
          <p14:tracePt t="16205" x="939800" y="5362575"/>
          <p14:tracePt t="16222" x="895350" y="5362575"/>
          <p14:tracePt t="16239" x="868363" y="5362575"/>
          <p14:tracePt t="16255" x="862013" y="5362575"/>
          <p14:tracePt t="16294" x="862013" y="5368925"/>
          <p14:tracePt t="16310" x="862013" y="5381625"/>
          <p14:tracePt t="16318" x="862013" y="5394325"/>
          <p14:tracePt t="16326" x="874713" y="5421313"/>
          <p14:tracePt t="16339" x="901700" y="5473700"/>
          <p14:tracePt t="16355" x="939800" y="5505450"/>
          <p14:tracePt t="16372" x="966788" y="5545138"/>
          <p14:tracePt t="16389" x="1019175" y="5591175"/>
          <p14:tracePt t="16405" x="1050925" y="5656263"/>
          <p14:tracePt t="16422" x="1050925" y="5681663"/>
          <p14:tracePt t="16439" x="1031875" y="5715000"/>
          <p14:tracePt t="16455" x="998538" y="5748338"/>
          <p14:tracePt t="16472" x="960438" y="5792788"/>
          <p14:tracePt t="16489" x="895350" y="5859463"/>
          <p14:tracePt t="16505" x="842963" y="5924550"/>
          <p14:tracePt t="16522" x="777875" y="5983288"/>
          <p14:tracePt t="16539" x="750888" y="5995988"/>
          <p14:tracePt t="16555" x="744538" y="6008688"/>
          <p14:tracePt t="16606" x="744538" y="6002338"/>
          <p14:tracePt t="16622" x="744538" y="5995988"/>
          <p14:tracePt t="16636" x="750888" y="5995988"/>
          <p14:tracePt t="16639" x="763588" y="5969000"/>
          <p14:tracePt t="16655" x="777875" y="5956300"/>
          <p14:tracePt t="16672" x="784225" y="5930900"/>
          <p14:tracePt t="16689" x="790575" y="5884863"/>
          <p14:tracePt t="16705" x="790575" y="5792788"/>
          <p14:tracePt t="16722" x="790575" y="5708650"/>
          <p14:tracePt t="16739" x="790575" y="5637213"/>
          <p14:tracePt t="16755" x="790575" y="5591175"/>
          <p14:tracePt t="16772" x="784225" y="5551488"/>
          <p14:tracePt t="16788" x="777875" y="5538788"/>
          <p14:tracePt t="16805" x="763588" y="5526088"/>
          <p14:tracePt t="16910" x="769938" y="5532438"/>
          <p14:tracePt t="16919" x="777875" y="5551488"/>
          <p14:tracePt t="16926" x="790575" y="5557838"/>
          <p14:tracePt t="16939" x="809625" y="5570538"/>
          <p14:tracePt t="16939" x="849313" y="5603875"/>
          <p14:tracePt t="16955" x="874713" y="5622925"/>
          <p14:tracePt t="16972" x="901700" y="5643563"/>
          <p14:tracePt t="16989" x="908050" y="5649913"/>
          <p14:tracePt t="17005" x="914400" y="5649913"/>
          <p14:tracePt t="17046" x="908050" y="5649913"/>
          <p14:tracePt t="17062" x="901700" y="5649913"/>
          <p14:tracePt t="17078" x="895350" y="5649913"/>
          <p14:tracePt t="17103" x="881063" y="5649913"/>
          <p14:tracePt t="17110" x="874713" y="5649913"/>
          <p14:tracePt t="17126" x="868363" y="5649913"/>
          <p14:tracePt t="17142" x="862013" y="5649913"/>
          <p14:tracePt t="17150" x="855663" y="5649913"/>
          <p14:tracePt t="17190" x="855663" y="5656263"/>
          <p14:tracePt t="17214" x="862013" y="5662613"/>
          <p14:tracePt t="17222" x="874713" y="5675313"/>
          <p14:tracePt t="17238" x="939800" y="5681663"/>
          <p14:tracePt t="17239" x="1019175" y="5695950"/>
          <p14:tracePt t="17255" x="1123950" y="5708650"/>
          <p14:tracePt t="17272" x="1235075" y="5715000"/>
          <p14:tracePt t="17288" x="1287463" y="5721350"/>
          <p14:tracePt t="17305" x="1300163" y="5727700"/>
          <p14:tracePt t="17350" x="1293813" y="5727700"/>
          <p14:tracePt t="17358" x="1287463" y="5727700"/>
          <p14:tracePt t="17362" x="1273175" y="5727700"/>
          <p14:tracePt t="17372" x="1227138" y="5727700"/>
          <p14:tracePt t="17388" x="1155700" y="5727700"/>
          <p14:tracePt t="17405" x="1096963" y="5727700"/>
          <p14:tracePt t="17422" x="1006475" y="5727700"/>
          <p14:tracePt t="17438" x="979488" y="5734050"/>
          <p14:tracePt t="17455" x="966788" y="5734050"/>
          <p14:tracePt t="17510" x="973138" y="5734050"/>
          <p14:tracePt t="17518" x="992188" y="5734050"/>
          <p14:tracePt t="17526" x="1025525" y="5748338"/>
          <p14:tracePt t="17538" x="1077913" y="5748338"/>
          <p14:tracePt t="17538" x="1208088" y="5754688"/>
          <p14:tracePt t="17555" x="1346200" y="5754688"/>
          <p14:tracePt t="17572" x="1516063" y="5754688"/>
          <p14:tracePt t="17588" x="1619250" y="5761038"/>
          <p14:tracePt t="17605" x="1665288" y="5761038"/>
          <p14:tracePt t="17654" x="1658938" y="5761038"/>
          <p14:tracePt t="17662" x="1652588" y="5761038"/>
          <p14:tracePt t="17671" x="1639888" y="5761038"/>
          <p14:tracePt t="17678" x="1606550" y="5754688"/>
          <p14:tracePt t="17692" x="1593850" y="5754688"/>
          <p14:tracePt t="18262" x="1600200" y="5748338"/>
          <p14:tracePt t="18270" x="1619250" y="5734050"/>
          <p14:tracePt t="18278" x="1633538" y="5721350"/>
          <p14:tracePt t="18278" x="1652588" y="5708650"/>
          <p14:tracePt t="18294" x="1684338" y="5695950"/>
          <p14:tracePt t="18302" x="1698625" y="5689600"/>
          <p14:tracePt t="18310" x="1757363" y="5643563"/>
          <p14:tracePt t="18321" x="1828800" y="5584825"/>
          <p14:tracePt t="18338" x="1881188" y="5538788"/>
          <p14:tracePt t="18355" x="1912938" y="5492750"/>
          <p14:tracePt t="18371" x="1952625" y="5446713"/>
          <p14:tracePt t="18388" x="1965325" y="5394325"/>
          <p14:tracePt t="18405" x="1973263" y="5356225"/>
          <p14:tracePt t="18421" x="1973263" y="5303838"/>
          <p14:tracePt t="18438" x="1973263" y="5297488"/>
          <p14:tracePt t="18455" x="1965325" y="5283200"/>
          <p14:tracePt t="18471" x="1965325" y="5270500"/>
          <p14:tracePt t="18488" x="1958975" y="5251450"/>
          <p14:tracePt t="18505" x="1952625" y="5211763"/>
          <p14:tracePt t="18521" x="1933575" y="5165725"/>
          <p14:tracePt t="18538" x="1927225" y="5133975"/>
          <p14:tracePt t="18555" x="1927225" y="5113338"/>
          <p14:tracePt t="18571" x="1927225" y="5106988"/>
          <p14:tracePt t="18646" x="1920875" y="5106988"/>
          <p14:tracePt t="18648" x="1912938" y="5127625"/>
          <p14:tracePt t="18655" x="1862138" y="5205413"/>
          <p14:tracePt t="18671" x="1803400" y="5335588"/>
          <p14:tracePt t="18688" x="1698625" y="5511800"/>
          <p14:tracePt t="18704" x="1593850" y="5662613"/>
          <p14:tracePt t="18721" x="1476375" y="5780088"/>
          <p14:tracePt t="18738" x="1377950" y="5872163"/>
          <p14:tracePt t="18754" x="1300163" y="5930900"/>
          <p14:tracePt t="18771" x="1254125" y="5962650"/>
          <p14:tracePt t="18788" x="1208088" y="5969000"/>
          <p14:tracePt t="18804" x="1189038" y="5962650"/>
          <p14:tracePt t="18821" x="1143000" y="5956300"/>
          <p14:tracePt t="18838" x="1090613" y="5956300"/>
          <p14:tracePt t="18854" x="1031875" y="5956300"/>
          <p14:tracePt t="18871" x="973138" y="5956300"/>
          <p14:tracePt t="18888" x="927100" y="5956300"/>
          <p14:tracePt t="18904" x="874713" y="5956300"/>
          <p14:tracePt t="18921" x="822325" y="5962650"/>
          <p14:tracePt t="18938" x="784225" y="5983288"/>
          <p14:tracePt t="18955" x="731838" y="6015038"/>
          <p14:tracePt t="18971" x="704850" y="6054725"/>
          <p14:tracePt t="18988" x="679450" y="6088063"/>
          <p14:tracePt t="19005" x="673100" y="6126163"/>
          <p14:tracePt t="19021" x="673100" y="6197600"/>
          <p14:tracePt t="19038" x="685800" y="6256338"/>
          <p14:tracePt t="19054" x="731838" y="6342063"/>
          <p14:tracePt t="19071" x="803275" y="6407150"/>
          <p14:tracePt t="19088" x="862013" y="6453188"/>
          <p14:tracePt t="19104" x="920750" y="6472238"/>
          <p14:tracePt t="19121" x="954088" y="6472238"/>
          <p14:tracePt t="19137" x="979488" y="6465888"/>
          <p14:tracePt t="19154" x="992188" y="6434138"/>
          <p14:tracePt t="19171" x="992188" y="6388100"/>
          <p14:tracePt t="19188" x="979488" y="6316663"/>
          <p14:tracePt t="19204" x="908050" y="6243638"/>
          <p14:tracePt t="19221" x="862013" y="6211888"/>
          <p14:tracePt t="19237" x="809625" y="6197600"/>
          <p14:tracePt t="19254" x="790575" y="6197600"/>
          <p14:tracePt t="19271" x="744538" y="6211888"/>
          <p14:tracePt t="19288" x="704850" y="6243638"/>
          <p14:tracePt t="19304" x="698500" y="6296025"/>
          <p14:tracePt t="19321" x="698500" y="6354763"/>
          <p14:tracePt t="19338" x="731838" y="6419850"/>
          <p14:tracePt t="19355" x="796925" y="6478588"/>
          <p14:tracePt t="19371" x="881063" y="6511925"/>
          <p14:tracePt t="19388" x="992188" y="6524625"/>
          <p14:tracePt t="19404" x="1090613" y="6524625"/>
          <p14:tracePt t="19421" x="1162050" y="6505575"/>
          <p14:tracePt t="19438" x="1168400" y="6499225"/>
          <p14:tracePt t="20126" x="1176338" y="6499225"/>
          <p14:tracePt t="20126" x="1195388" y="6499225"/>
          <p14:tracePt t="20142" x="1227138" y="6499225"/>
          <p14:tracePt t="20154" x="1260475" y="6499225"/>
          <p14:tracePt t="20158" x="1338263" y="6499225"/>
          <p14:tracePt t="20171" x="1436688" y="6499225"/>
          <p14:tracePt t="20187" x="1560513" y="6499225"/>
          <p14:tracePt t="20204" x="1730375" y="6499225"/>
          <p14:tracePt t="20220" x="1912938" y="6499225"/>
          <p14:tracePt t="20237" x="2208213" y="6499225"/>
          <p14:tracePt t="20254" x="2481263" y="6492875"/>
          <p14:tracePt t="20270" x="2768600" y="6492875"/>
          <p14:tracePt t="20287" x="3089275" y="6478588"/>
          <p14:tracePt t="20304" x="3395663" y="6472238"/>
          <p14:tracePt t="20320" x="3716338" y="6440488"/>
          <p14:tracePt t="20337" x="4022725" y="6367463"/>
          <p14:tracePt t="20354" x="4356100" y="6302375"/>
          <p14:tracePt t="20370" x="4559300" y="6230938"/>
          <p14:tracePt t="20388" x="4735513" y="6165850"/>
          <p14:tracePt t="20404" x="4884738" y="6094413"/>
          <p14:tracePt t="20420" x="4976813" y="6035675"/>
          <p14:tracePt t="20437" x="5087938" y="5983288"/>
          <p14:tracePt t="20454" x="5140325" y="5937250"/>
          <p14:tracePt t="20471" x="5165725" y="5924550"/>
          <p14:tracePt t="20487" x="5186363" y="5918200"/>
          <p14:tracePt t="20504" x="5192713" y="5910263"/>
          <p14:tracePt t="20838" x="5192713" y="5897563"/>
          <p14:tracePt t="20846" x="5186363" y="5884863"/>
          <p14:tracePt t="20857" x="5180013" y="5872163"/>
          <p14:tracePt t="20860" x="5153025" y="5838825"/>
          <p14:tracePt t="20870" x="5140325" y="5819775"/>
          <p14:tracePt t="20887" x="5133975" y="5813425"/>
          <p14:tracePt t="20904" x="5127625" y="5799138"/>
          <p14:tracePt t="20920" x="5106988" y="5780088"/>
          <p14:tracePt t="20937" x="5075238" y="5761038"/>
          <p14:tracePt t="20953" x="5048250" y="5734050"/>
          <p14:tracePt t="20970" x="5022850" y="5708650"/>
          <p14:tracePt t="20987" x="5003800" y="5681663"/>
          <p14:tracePt t="21004" x="4976813" y="5656263"/>
          <p14:tracePt t="21020" x="4930775" y="5578475"/>
          <p14:tracePt t="21038" x="4872038" y="5532438"/>
          <p14:tracePt t="21054" x="4806950" y="5473700"/>
          <p14:tracePt t="21070" x="4741863" y="5414963"/>
          <p14:tracePt t="21087" x="4683125" y="5368925"/>
          <p14:tracePt t="21104" x="4624388" y="5316538"/>
          <p14:tracePt t="21120" x="4565650" y="5257800"/>
          <p14:tracePt t="21137" x="4500563" y="5205413"/>
          <p14:tracePt t="21153" x="4448175" y="5146675"/>
          <p14:tracePt t="21170" x="4362450" y="5081588"/>
          <p14:tracePt t="21187" x="4303713" y="5016500"/>
          <p14:tracePt t="21203" x="4238625" y="4951413"/>
          <p14:tracePt t="21220" x="4173538" y="4892675"/>
          <p14:tracePt t="21237" x="4114800" y="4840288"/>
          <p14:tracePt t="21253" x="4062413" y="4781550"/>
          <p14:tracePt t="21270" x="4037013" y="4760913"/>
          <p14:tracePt t="21287" x="4010025" y="4741863"/>
          <p14:tracePt t="21303" x="4003675" y="4722813"/>
          <p14:tracePt t="21320" x="3984625" y="4702175"/>
          <p14:tracePt t="21337" x="3963988" y="4683125"/>
          <p14:tracePt t="21353" x="3957638" y="4676775"/>
          <p14:tracePt t="21370" x="3957638" y="4670425"/>
          <p14:tracePt t="22589" x="3963988" y="4670425"/>
          <p14:tracePt t="22597" x="3970338" y="4676775"/>
          <p14:tracePt t="22605" x="3978275" y="4689475"/>
          <p14:tracePt t="22622" x="3984625" y="4695825"/>
          <p14:tracePt t="22636" x="3990975" y="4702175"/>
          <p14:tracePt t="22637" x="3997325" y="4702175"/>
          <p14:tracePt t="22653" x="3990975" y="4708525"/>
          <p14:tracePt t="22701" x="3997325" y="4716463"/>
          <p14:tracePt t="22710" x="4003675" y="4729163"/>
          <p14:tracePt t="22710" x="4003675" y="4735513"/>
          <p14:tracePt t="22720" x="4022725" y="4748213"/>
          <p14:tracePt t="22736" x="4037013" y="4781550"/>
          <p14:tracePt t="22753" x="4049713" y="4806950"/>
          <p14:tracePt t="22769" x="4068763" y="4833938"/>
          <p14:tracePt t="22786" x="4089400" y="4872038"/>
          <p14:tracePt t="22803" x="4102100" y="4911725"/>
          <p14:tracePt t="22820" x="4114800" y="4951413"/>
          <p14:tracePt t="22836" x="4114800" y="4970463"/>
          <p14:tracePt t="22853" x="4121150" y="4995863"/>
          <p14:tracePt t="22869" x="4127500" y="5041900"/>
          <p14:tracePt t="22886" x="4127500" y="5075238"/>
          <p14:tracePt t="22903" x="4133850" y="5100638"/>
          <p14:tracePt t="22919" x="4127500" y="5133975"/>
          <p14:tracePt t="22936" x="4127500" y="5173663"/>
          <p14:tracePt t="22953" x="4121150" y="5218113"/>
          <p14:tracePt t="22969" x="4121150" y="5276850"/>
          <p14:tracePt t="22986" x="4108450" y="5341938"/>
          <p14:tracePt t="23003" x="4108450" y="5408613"/>
          <p14:tracePt t="23019" x="4102100" y="5453063"/>
          <p14:tracePt t="23036" x="4089400" y="5519738"/>
          <p14:tracePt t="23053" x="4081463" y="5557838"/>
          <p14:tracePt t="23053" x="4068763" y="5584825"/>
          <p14:tracePt t="23070" x="4062413" y="5637213"/>
          <p14:tracePt t="23086" x="4030663" y="5681663"/>
          <p14:tracePt t="23103" x="4003675" y="5721350"/>
          <p14:tracePt t="23119" x="3970338" y="5786438"/>
          <p14:tracePt t="23136" x="3938588" y="5838825"/>
          <p14:tracePt t="23153" x="3911600" y="5891213"/>
          <p14:tracePt t="23169" x="3879850" y="5924550"/>
          <p14:tracePt t="23186" x="3852863" y="5956300"/>
          <p14:tracePt t="23203" x="3827463" y="5976938"/>
          <p14:tracePt t="23219" x="3814763" y="5995988"/>
          <p14:tracePt t="23236" x="3787775" y="6015038"/>
          <p14:tracePt t="23253" x="3775075" y="6021388"/>
          <p14:tracePt t="23269" x="3762375" y="6015038"/>
          <p14:tracePt t="23286" x="3756025" y="6015038"/>
          <p14:tracePt t="23303" x="3756025" y="6021388"/>
          <p14:tracePt t="23573" x="3762375" y="6015038"/>
          <p14:tracePt t="23581" x="3768725" y="6015038"/>
          <p14:tracePt t="23597" x="3781425" y="6015038"/>
          <p14:tracePt t="23605" x="3787775" y="6008688"/>
          <p14:tracePt t="23619" x="3802063" y="6008688"/>
          <p14:tracePt t="23621" x="3814763" y="6002338"/>
          <p14:tracePt t="23636" x="3833813" y="5995988"/>
          <p14:tracePt t="23652" x="3852863" y="5989638"/>
          <p14:tracePt t="23669" x="3860800" y="5983288"/>
          <p14:tracePt t="23686" x="3867150" y="5983288"/>
          <p14:tracePt t="23703" x="3873500" y="5976938"/>
          <p14:tracePt t="23719" x="3886200" y="5969000"/>
          <p14:tracePt t="23736" x="3892550" y="5962650"/>
          <p14:tracePt t="23752" x="3905250" y="5956300"/>
          <p14:tracePt t="23769" x="3919538" y="5949950"/>
          <p14:tracePt t="23786" x="3925888" y="5943600"/>
          <p14:tracePt t="23802" x="3932238" y="5943600"/>
          <p14:tracePt t="28654" x="3932238" y="5937250"/>
          <p14:tracePt t="28702" x="3938588" y="5930900"/>
          <p14:tracePt t="28750" x="3944938" y="5924550"/>
          <p14:tracePt t="32478" x="3957638" y="5918200"/>
          <p14:tracePt t="32486" x="3957638" y="5903913"/>
          <p14:tracePt t="32494" x="3970338" y="5884863"/>
          <p14:tracePt t="32505" x="3978275" y="5865813"/>
          <p14:tracePt t="32510" x="3984625" y="5845175"/>
          <p14:tracePt t="32517" x="3984625" y="5799138"/>
          <p14:tracePt t="32534" x="3984625" y="5721350"/>
          <p14:tracePt t="32550" x="3970338" y="5675313"/>
          <p14:tracePt t="32567" x="3951288" y="5616575"/>
          <p14:tracePt t="32583" x="3911600" y="5551488"/>
          <p14:tracePt t="32600" x="3852863" y="5499100"/>
          <p14:tracePt t="32617" x="3787775" y="5446713"/>
          <p14:tracePt t="32633" x="3741738" y="5408613"/>
          <p14:tracePt t="32650" x="3697288" y="5375275"/>
          <p14:tracePt t="32666" x="3651250" y="5341938"/>
          <p14:tracePt t="32684" x="3611563" y="5322888"/>
          <p14:tracePt t="32701" x="3579813" y="5316538"/>
          <p14:tracePt t="32718" x="3527425" y="5297488"/>
          <p14:tracePt t="32734" x="3409950" y="5245100"/>
          <p14:tracePt t="32751" x="3311525" y="5205413"/>
          <p14:tracePt t="32768" x="3175000" y="5133975"/>
          <p14:tracePt t="32784" x="3005138" y="5048250"/>
          <p14:tracePt t="32801" x="2879725" y="4989513"/>
          <p14:tracePt t="32818" x="2814638" y="4976813"/>
          <p14:tracePt t="32834" x="2801938" y="4976813"/>
          <p14:tracePt t="32871" x="2801938" y="4970463"/>
          <p14:tracePt t="32895" x="2801938" y="4964113"/>
          <p14:tracePt t="32903" x="2808288" y="4964113"/>
          <p14:tracePt t="32907" x="2820988" y="4964113"/>
          <p14:tracePt t="32917" x="2854325" y="4951413"/>
          <p14:tracePt t="32934" x="2894013" y="4951413"/>
          <p14:tracePt t="32934" x="2913063" y="4951413"/>
          <p14:tracePt t="32951" x="2959100" y="4951413"/>
          <p14:tracePt t="32967" x="2997200" y="4945063"/>
          <p14:tracePt t="32984" x="3005138" y="4945063"/>
          <p14:tracePt t="33039" x="2997200" y="4945063"/>
          <p14:tracePt t="33055" x="2990850" y="4937125"/>
          <p14:tracePt t="33063" x="2978150" y="4937125"/>
          <p14:tracePt t="33073" x="2965450" y="4930775"/>
          <p14:tracePt t="33073" x="2946400" y="4924425"/>
          <p14:tracePt t="33084" x="2873375" y="4911725"/>
          <p14:tracePt t="33101" x="2768600" y="4905375"/>
          <p14:tracePt t="33118" x="2625725" y="4905375"/>
          <p14:tracePt t="33134" x="2520950" y="4905375"/>
          <p14:tracePt t="33134" x="2481263" y="4905375"/>
          <p14:tracePt t="33151" x="2430463" y="4911725"/>
          <p14:tracePt t="33223" x="2436813" y="4911725"/>
          <p14:tracePt t="33231" x="2462213" y="4918075"/>
          <p14:tracePt t="33240" x="2481263" y="4924425"/>
          <p14:tracePt t="33251" x="2540000" y="4930775"/>
          <p14:tracePt t="33267" x="2592388" y="4945063"/>
          <p14:tracePt t="33284" x="2659063" y="4951413"/>
          <p14:tracePt t="33301" x="2690813" y="4957763"/>
          <p14:tracePt t="33317" x="2703513" y="4957763"/>
          <p14:tracePt t="33375" x="2690813" y="4957763"/>
          <p14:tracePt t="33390" x="2684463" y="4945063"/>
          <p14:tracePt t="33391" x="2632075" y="4937125"/>
          <p14:tracePt t="33402" x="2547938" y="4911725"/>
          <p14:tracePt t="33417" x="2468563" y="4905375"/>
          <p14:tracePt t="33434" x="2397125" y="4905375"/>
          <p14:tracePt t="33451" x="2357438" y="4905375"/>
          <p14:tracePt t="33511" x="2363788" y="4905375"/>
          <p14:tracePt t="33527" x="2378075" y="4905375"/>
          <p14:tracePt t="33533" x="2403475" y="4911725"/>
          <p14:tracePt t="33540" x="2430463" y="4911725"/>
          <p14:tracePt t="33550" x="2540000" y="4930775"/>
          <p14:tracePt t="33567" x="2665413" y="4930775"/>
          <p14:tracePt t="33584" x="2801938" y="4930775"/>
          <p14:tracePt t="33601" x="2938463" y="4937125"/>
          <p14:tracePt t="33617" x="3070225" y="4937125"/>
          <p14:tracePt t="33634" x="3194050" y="4945063"/>
          <p14:tracePt t="33651" x="3298825" y="4945063"/>
          <p14:tracePt t="33667" x="3370263" y="4945063"/>
          <p14:tracePt t="33684" x="3403600" y="4951413"/>
          <p14:tracePt t="35671" x="3395663" y="4951413"/>
          <p14:tracePt t="35679" x="3389313" y="4957763"/>
          <p14:tracePt t="35687" x="3382963" y="4964113"/>
          <p14:tracePt t="35695" x="3370263" y="4976813"/>
          <p14:tracePt t="35703" x="3357563" y="5003800"/>
          <p14:tracePt t="35717" x="3324225" y="5048250"/>
          <p14:tracePt t="35733" x="3284538" y="5121275"/>
          <p14:tracePt t="35750" x="3240088" y="5186363"/>
          <p14:tracePt t="35766" x="3187700" y="5276850"/>
          <p14:tracePt t="35783" x="3175000" y="5322888"/>
          <p14:tracePt t="35800" x="3175000" y="5356225"/>
          <p14:tracePt t="35816" x="3175000" y="5381625"/>
          <p14:tracePt t="35833" x="3175000" y="5402263"/>
          <p14:tracePt t="35850" x="3181350" y="5408613"/>
          <p14:tracePt t="35866" x="3187700" y="5414963"/>
          <p14:tracePt t="35883" x="3200400" y="5427663"/>
          <p14:tracePt t="35919" x="3206750" y="5427663"/>
          <p14:tracePt t="35935" x="3219450" y="5434013"/>
          <p14:tracePt t="36567" x="3219450" y="5427663"/>
          <p14:tracePt t="36583" x="3219450" y="5421313"/>
          <p14:tracePt t="36599" x="3219450" y="5414963"/>
          <p14:tracePt t="36603" x="3225800" y="5414963"/>
          <p14:tracePt t="36631" x="3225800" y="5408613"/>
          <p14:tracePt t="36687" x="3225800" y="5402263"/>
          <p14:tracePt t="36799" x="3233738" y="5394325"/>
          <p14:tracePt t="36807" x="3240088" y="5394325"/>
          <p14:tracePt t="36816" x="3246438" y="5394325"/>
          <p14:tracePt t="36823" x="3271838" y="5394325"/>
          <p14:tracePt t="36833" x="3305175" y="5394325"/>
          <p14:tracePt t="36849" x="3344863" y="5394325"/>
          <p14:tracePt t="36866" x="3382963" y="5394325"/>
          <p14:tracePt t="36883" x="3454400" y="5394325"/>
          <p14:tracePt t="36899" x="3506788" y="5394325"/>
          <p14:tracePt t="36916" x="3573463" y="5394325"/>
          <p14:tracePt t="36932" x="3617913" y="5394325"/>
          <p14:tracePt t="36949" x="3676650" y="5394325"/>
          <p14:tracePt t="36966" x="3729038" y="5387975"/>
          <p14:tracePt t="36982" x="3802063" y="5362575"/>
          <p14:tracePt t="36999" x="3846513" y="5335588"/>
          <p14:tracePt t="37016" x="3867150" y="5303838"/>
          <p14:tracePt t="37033" x="3911600" y="5257800"/>
          <p14:tracePt t="37049" x="3957638" y="5224463"/>
          <p14:tracePt t="37066" x="3990975" y="5186363"/>
          <p14:tracePt t="37082" x="4016375" y="5146675"/>
          <p14:tracePt t="37099" x="4030663" y="5094288"/>
          <p14:tracePt t="37116" x="4030663" y="5048250"/>
          <p14:tracePt t="37132" x="4022725" y="4976813"/>
          <p14:tracePt t="37149" x="4016375" y="4937125"/>
          <p14:tracePt t="37166" x="4016375" y="4911725"/>
          <p14:tracePt t="37182" x="4016375" y="4878388"/>
          <p14:tracePt t="37199" x="4016375" y="4872038"/>
          <p14:tracePt t="37216" x="4010025" y="4865688"/>
          <p14:tracePt t="37233" x="4010025" y="4859338"/>
          <p14:tracePt t="37249" x="4010025" y="4852988"/>
          <p14:tracePt t="37266" x="4010025" y="4833938"/>
          <p14:tracePt t="37282" x="4010025" y="4819650"/>
          <p14:tracePt t="37299" x="4010025" y="4806950"/>
          <p14:tracePt t="37316" x="4003675" y="4806950"/>
          <p14:tracePt t="37599" x="4003675" y="4813300"/>
          <p14:tracePt t="37623" x="4003675" y="4819650"/>
          <p14:tracePt t="37647" x="4003675" y="4826000"/>
          <p14:tracePt t="37663" x="3997325" y="4826000"/>
          <p14:tracePt t="38287" x="3997325" y="4819650"/>
          <p14:tracePt t="38287" x="3997325" y="4806950"/>
          <p14:tracePt t="38302" x="3990975" y="4794250"/>
          <p14:tracePt t="38316" x="3990975" y="4787900"/>
          <p14:tracePt t="38319" x="3984625" y="4741863"/>
          <p14:tracePt t="38332" x="3938588" y="4689475"/>
          <p14:tracePt t="38349" x="3879850" y="4624388"/>
          <p14:tracePt t="38365" x="3808413" y="4559300"/>
          <p14:tracePt t="38382" x="3670300" y="4448175"/>
          <p14:tracePt t="38399" x="3573463" y="4402138"/>
          <p14:tracePt t="38415" x="3462338" y="4376738"/>
          <p14:tracePt t="38432" x="3344863" y="4368800"/>
          <p14:tracePt t="38449" x="3219450" y="4368800"/>
          <p14:tracePt t="38465" x="3082925" y="4368800"/>
          <p14:tracePt t="38482" x="2946400" y="4389438"/>
          <p14:tracePt t="38499" x="2841625" y="4414838"/>
          <p14:tracePt t="38515" x="2755900" y="4454525"/>
          <p14:tracePt t="38532" x="2703513" y="4487863"/>
          <p14:tracePt t="38549" x="2644775" y="4506913"/>
          <p14:tracePt t="38565" x="2613025" y="4519613"/>
          <p14:tracePt t="38582" x="2566988" y="4552950"/>
          <p14:tracePt t="38599" x="2554288" y="4565650"/>
          <p14:tracePt t="38615" x="2547938" y="4584700"/>
          <p14:tracePt t="38632" x="2540000" y="4591050"/>
          <p14:tracePt t="38648" x="2540000" y="4605338"/>
          <p14:tracePt t="38710" x="2540000" y="4597400"/>
          <p14:tracePt t="38750" x="2547938" y="4591050"/>
          <p14:tracePt t="38759" x="2560638" y="4591050"/>
          <p14:tracePt t="38766" x="2579688" y="4584700"/>
          <p14:tracePt t="38782" x="2598738" y="4565650"/>
          <p14:tracePt t="38782" x="2665413" y="4532313"/>
          <p14:tracePt t="38799" x="2697163" y="4519613"/>
          <p14:tracePt t="38815" x="2736850" y="4513263"/>
          <p14:tracePt t="38832" x="2776538" y="4513263"/>
          <p14:tracePt t="38848" x="2820988" y="4513263"/>
          <p14:tracePt t="38865" x="2867025" y="4513263"/>
          <p14:tracePt t="38882" x="2919413" y="4513263"/>
          <p14:tracePt t="38898" x="2997200" y="4538663"/>
          <p14:tracePt t="38915" x="3063875" y="4565650"/>
          <p14:tracePt t="38932" x="3116263" y="4597400"/>
          <p14:tracePt t="38948" x="3160713" y="4637088"/>
          <p14:tracePt t="38965" x="3194050" y="4664075"/>
          <p14:tracePt t="38982" x="3213100" y="4683125"/>
          <p14:tracePt t="38998" x="3213100" y="4689475"/>
          <p14:tracePt t="39038" x="3219450" y="4689475"/>
          <p14:tracePt t="39974" x="3219450" y="4695825"/>
          <p14:tracePt t="39982" x="3213100" y="4716463"/>
          <p14:tracePt t="39999" x="3213100" y="4754563"/>
          <p14:tracePt t="40002" x="3213100" y="4800600"/>
          <p14:tracePt t="40015" x="3213100" y="4859338"/>
          <p14:tracePt t="40032" x="3206750" y="4937125"/>
          <p14:tracePt t="40048" x="3187700" y="5016500"/>
          <p14:tracePt t="40065" x="3167063" y="5081588"/>
          <p14:tracePt t="40081" x="3141663" y="5113338"/>
          <p14:tracePt t="40098" x="3122613" y="5133975"/>
          <p14:tracePt t="40115" x="3108325" y="5140325"/>
          <p14:tracePt t="40190" x="3101975" y="5140325"/>
          <p14:tracePt t="40198" x="3095625" y="5140325"/>
          <p14:tracePt t="40206" x="3089275" y="5140325"/>
          <p14:tracePt t="40214" x="3082925" y="5140325"/>
          <p14:tracePt t="40222" x="3070225" y="5140325"/>
          <p14:tracePt t="40233" x="3063875" y="5140325"/>
          <p14:tracePt t="40248" x="3049588" y="5140325"/>
          <p14:tracePt t="40294" x="3043238" y="5140325"/>
          <p14:tracePt t="40318" x="3036888" y="5140325"/>
          <p14:tracePt t="40334" x="3036888" y="5133975"/>
          <p14:tracePt t="40342" x="3030538" y="5127625"/>
          <p14:tracePt t="40350" x="3024188" y="5127625"/>
          <p14:tracePt t="40365" x="3017838" y="5127625"/>
          <p14:tracePt t="40381" x="3011488" y="5127625"/>
          <p14:tracePt t="40398" x="2990850" y="5121275"/>
          <p14:tracePt t="40415" x="2978150" y="5113338"/>
          <p14:tracePt t="40431" x="2971800" y="5106988"/>
          <p14:tracePt t="40448" x="2965450" y="5100638"/>
          <p14:tracePt t="40465" x="2959100" y="5100638"/>
          <p14:tracePt t="40598" x="2965450" y="5100638"/>
          <p14:tracePt t="40614" x="2984500" y="5100638"/>
          <p14:tracePt t="40622" x="3017838" y="5113338"/>
          <p14:tracePt t="40631" x="3055938" y="5121275"/>
          <p14:tracePt t="40648" x="3108325" y="5140325"/>
          <p14:tracePt t="40664" x="3175000" y="5159375"/>
          <p14:tracePt t="40681" x="3240088" y="5199063"/>
          <p14:tracePt t="40698" x="3292475" y="5245100"/>
          <p14:tracePt t="40714" x="3336925" y="5297488"/>
          <p14:tracePt t="40731" x="3389313" y="5368925"/>
          <p14:tracePt t="40748" x="3416300" y="5414963"/>
          <p14:tracePt t="40764" x="3416300" y="5453063"/>
          <p14:tracePt t="40781" x="3429000" y="5526088"/>
          <p14:tracePt t="40798" x="3448050" y="5649913"/>
          <p14:tracePt t="40815" x="3454400" y="5727700"/>
          <p14:tracePt t="40832" x="3454400" y="5792788"/>
          <p14:tracePt t="40848" x="3454400" y="5845175"/>
          <p14:tracePt t="40864" x="3454400" y="5884863"/>
          <p14:tracePt t="40881" x="3448050" y="5910263"/>
          <p14:tracePt t="40898" x="3435350" y="5930900"/>
          <p14:tracePt t="40914" x="3416300" y="5943600"/>
          <p14:tracePt t="40931" x="3403600" y="5956300"/>
          <p14:tracePt t="40948" x="3403600" y="5962650"/>
          <p14:tracePt t="42205" x="3409950" y="5956300"/>
          <p14:tracePt t="42216" x="3416300" y="5949950"/>
          <p14:tracePt t="42216" x="3441700" y="5943600"/>
          <p14:tracePt t="42230" x="3454400" y="5937250"/>
          <p14:tracePt t="42246" x="3475038" y="5918200"/>
          <p14:tracePt t="42263" x="3500438" y="5897563"/>
          <p14:tracePt t="42279" x="3521075" y="5865813"/>
          <p14:tracePt t="42296" x="3552825" y="5826125"/>
          <p14:tracePt t="42313" x="3586163" y="5773738"/>
          <p14:tracePt t="42329" x="3605213" y="5727700"/>
          <p14:tracePt t="42346" x="3617913" y="5689600"/>
          <p14:tracePt t="42363" x="3617913" y="5668963"/>
          <p14:tracePt t="42379" x="3617913" y="5643563"/>
          <p14:tracePt t="42396" x="3617913" y="5616575"/>
          <p14:tracePt t="42413" x="3598863" y="5578475"/>
          <p14:tracePt t="42429" x="3573463" y="5557838"/>
          <p14:tracePt t="42446" x="3527425" y="5526088"/>
          <p14:tracePt t="42464" x="3462338" y="5492750"/>
          <p14:tracePt t="42480" x="3344863" y="5461000"/>
          <p14:tracePt t="42497" x="3225800" y="5421313"/>
          <p14:tracePt t="42514" x="3101975" y="5394325"/>
          <p14:tracePt t="42530" x="2971800" y="5362575"/>
          <p14:tracePt t="42547" x="2847975" y="5349875"/>
          <p14:tracePt t="42564" x="2717800" y="5349875"/>
          <p14:tracePt t="42580" x="2586038" y="5341938"/>
          <p14:tracePt t="42597" x="2455863" y="5341938"/>
          <p14:tracePt t="42614" x="2325688" y="5322888"/>
          <p14:tracePt t="42630" x="2162175" y="5310188"/>
          <p14:tracePt t="42647" x="2070100" y="5310188"/>
          <p14:tracePt t="42664" x="1973263" y="5310188"/>
          <p14:tracePt t="42680" x="1881188" y="5310188"/>
          <p14:tracePt t="42697" x="1782763" y="5310188"/>
          <p14:tracePt t="42714" x="1684338" y="5310188"/>
          <p14:tracePt t="42730" x="1600200" y="5310188"/>
          <p14:tracePt t="42747" x="1528763" y="5310188"/>
          <p14:tracePt t="42764" x="1463675" y="5310188"/>
          <p14:tracePt t="42780" x="1417638" y="5310188"/>
          <p14:tracePt t="42797" x="1397000" y="5310188"/>
          <p14:tracePt t="42814" x="1384300" y="5310188"/>
          <p14:tracePt t="42830" x="1377950" y="5303838"/>
          <p14:tracePt t="42847" x="1371600" y="5303838"/>
          <p14:tracePt t="43006" x="1377950" y="5303838"/>
          <p14:tracePt t="43022" x="1384300" y="5303838"/>
          <p14:tracePt t="43046" x="1390650" y="5303838"/>
          <p14:tracePt t="43062" x="1397000" y="5303838"/>
          <p14:tracePt t="43070" x="1404938" y="5303838"/>
          <p14:tracePt t="43080" x="1411288" y="5303838"/>
          <p14:tracePt t="43118" x="1417638" y="5303838"/>
          <p14:tracePt t="43134" x="1423988" y="5303838"/>
          <p14:tracePt t="43137" x="1430338" y="5303838"/>
          <p14:tracePt t="43147" x="1436688" y="5303838"/>
          <p14:tracePt t="43163" x="1455738" y="5303838"/>
          <p14:tracePt t="43180" x="1470025" y="5303838"/>
          <p14:tracePt t="43197" x="1482725" y="5310188"/>
          <p14:tracePt t="43213" x="1508125" y="5322888"/>
          <p14:tracePt t="43230" x="1535113" y="5341938"/>
          <p14:tracePt t="43247" x="1547813" y="5356225"/>
          <p14:tracePt t="43263" x="1554163" y="5368925"/>
          <p14:tracePt t="43280" x="1554163" y="5387975"/>
          <p14:tracePt t="43297" x="1554163" y="5394325"/>
          <p14:tracePt t="43313" x="1547813" y="5408613"/>
          <p14:tracePt t="43330" x="1541463" y="5421313"/>
          <p14:tracePt t="43347" x="1528763" y="5446713"/>
          <p14:tracePt t="43363" x="1495425" y="5480050"/>
          <p14:tracePt t="43380" x="1470025" y="5499100"/>
          <p14:tracePt t="43397" x="1430338" y="5526088"/>
          <p14:tracePt t="43413" x="1404938" y="5545138"/>
          <p14:tracePt t="43430" x="1371600" y="5570538"/>
          <p14:tracePt t="43447" x="1365250" y="5578475"/>
          <p14:tracePt t="43526" x="1371600" y="5584825"/>
          <p14:tracePt t="43535" x="1390650" y="5591175"/>
          <p14:tracePt t="43535" x="1404938" y="5597525"/>
          <p14:tracePt t="43547" x="1476375" y="5622925"/>
          <p14:tracePt t="43563" x="1547813" y="5649913"/>
          <p14:tracePt t="43580" x="1658938" y="5681663"/>
          <p14:tracePt t="43597" x="1757363" y="5708650"/>
          <p14:tracePt t="43613" x="1816100" y="5721350"/>
          <p14:tracePt t="43630" x="1841500" y="5727700"/>
          <p14:tracePt t="43718" x="1828800" y="5727700"/>
          <p14:tracePt t="43726" x="1809750" y="5727700"/>
          <p14:tracePt t="43746" x="1789113" y="5727700"/>
          <p14:tracePt t="43747" x="1751013" y="5727700"/>
          <p14:tracePt t="43763" x="1711325" y="5734050"/>
          <p14:tracePt t="43780" x="1677988" y="5734050"/>
          <p14:tracePt t="43796" x="1665288" y="5740400"/>
          <p14:tracePt t="43813" x="1658938" y="5740400"/>
          <p14:tracePt t="43830" x="1665288" y="5754688"/>
          <p14:tracePt t="43846" x="1717675" y="5773738"/>
          <p14:tracePt t="43863" x="1809750" y="5792788"/>
          <p14:tracePt t="43880" x="1912938" y="5807075"/>
          <p14:tracePt t="43896" x="2044700" y="5813425"/>
          <p14:tracePt t="43913" x="2162175" y="5819775"/>
          <p14:tracePt t="43930" x="2220913" y="5826125"/>
          <p14:tracePt t="43946" x="2279650" y="5832475"/>
          <p14:tracePt t="43963" x="2298700" y="5832475"/>
          <p14:tracePt t="43980" x="2311400" y="5832475"/>
          <p14:tracePt t="44302" x="2305050" y="5819775"/>
          <p14:tracePt t="44310" x="2298700" y="5792788"/>
          <p14:tracePt t="44325" x="2298700" y="5780088"/>
          <p14:tracePt t="44330" x="2286000" y="5727700"/>
          <p14:tracePt t="44346" x="2279650" y="5689600"/>
          <p14:tracePt t="44363" x="2273300" y="5649913"/>
          <p14:tracePt t="44380" x="2266950" y="5622925"/>
          <p14:tracePt t="44397" x="2266950" y="5591175"/>
          <p14:tracePt t="44413" x="2252663" y="5557838"/>
          <p14:tracePt t="44430" x="2233613" y="5519738"/>
          <p14:tracePt t="44446" x="2220913" y="5499100"/>
          <p14:tracePt t="44463" x="2214563" y="5480050"/>
          <p14:tracePt t="44480" x="2201863" y="5453063"/>
          <p14:tracePt t="44496" x="2193925" y="5421313"/>
          <p14:tracePt t="44513" x="2181225" y="5394325"/>
          <p14:tracePt t="44530" x="2162175" y="5362575"/>
          <p14:tracePt t="44546" x="2141538" y="5335588"/>
          <p14:tracePt t="44563" x="2116138" y="5310188"/>
          <p14:tracePt t="44580" x="2090738" y="5283200"/>
          <p14:tracePt t="44596" x="2057400" y="5257800"/>
          <p14:tracePt t="44613" x="2038350" y="5232400"/>
          <p14:tracePt t="44630" x="2017713" y="5199063"/>
          <p14:tracePt t="44646" x="2011363" y="5186363"/>
          <p14:tracePt t="44663" x="2011363" y="5180013"/>
          <p14:tracePt t="45725" x="2017713" y="5180013"/>
          <p14:tracePt t="45741" x="2024063" y="5180013"/>
          <p14:tracePt t="45749" x="2044700" y="5180013"/>
          <p14:tracePt t="45757" x="2057400" y="5180013"/>
          <p14:tracePt t="45765" x="2103438" y="5186363"/>
          <p14:tracePt t="45778" x="2168525" y="5192713"/>
          <p14:tracePt t="45795" x="2227263" y="5192713"/>
          <p14:tracePt t="45811" x="2332038" y="5199063"/>
          <p14:tracePt t="45828" x="2430463" y="5205413"/>
          <p14:tracePt t="45845" x="2573338" y="5218113"/>
          <p14:tracePt t="45861" x="2678113" y="5232400"/>
          <p14:tracePt t="45878" x="2795588" y="5245100"/>
          <p14:tracePt t="45895" x="2900363" y="5257800"/>
          <p14:tracePt t="45911" x="3030538" y="5303838"/>
          <p14:tracePt t="45928" x="3187700" y="5368925"/>
          <p14:tracePt t="45945" x="3284538" y="5434013"/>
          <p14:tracePt t="45961" x="3389313" y="5505450"/>
          <p14:tracePt t="45978" x="3468688" y="5570538"/>
          <p14:tracePt t="45995" x="3546475" y="5649913"/>
          <p14:tracePt t="46011" x="3605213" y="5721350"/>
          <p14:tracePt t="46028" x="3632200" y="5799138"/>
          <p14:tracePt t="46045" x="3632200" y="5872163"/>
          <p14:tracePt t="46061" x="3624263" y="5910263"/>
          <p14:tracePt t="46078" x="3592513" y="5956300"/>
          <p14:tracePt t="46095" x="3540125" y="6008688"/>
          <p14:tracePt t="46111" x="3481388" y="6067425"/>
          <p14:tracePt t="46128" x="3429000" y="6119813"/>
          <p14:tracePt t="46145" x="3382963" y="6159500"/>
          <p14:tracePt t="46161" x="3351213" y="6184900"/>
          <p14:tracePt t="46178" x="3330575" y="6205538"/>
          <p14:tracePt t="46813" x="3324225" y="6205538"/>
          <p14:tracePt t="46829" x="3324225" y="6197600"/>
          <p14:tracePt t="46845" x="3330575" y="6197600"/>
          <p14:tracePt t="46853" x="3330575" y="6191250"/>
          <p14:tracePt t="46981" x="3344863" y="6178550"/>
          <p14:tracePt t="46989" x="3357563" y="6165850"/>
          <p14:tracePt t="47004" x="3370263" y="6146800"/>
          <p14:tracePt t="47004" x="3382963" y="6132513"/>
          <p14:tracePt t="47011" x="3409950" y="6100763"/>
          <p14:tracePt t="47028" x="3435350" y="6080125"/>
          <p14:tracePt t="47044" x="3475038" y="6048375"/>
          <p14:tracePt t="47061" x="3527425" y="5995988"/>
          <p14:tracePt t="47078" x="3546475" y="5962650"/>
          <p14:tracePt t="47094" x="3565525" y="5924550"/>
          <p14:tracePt t="47111" x="3579813" y="5884863"/>
          <p14:tracePt t="47128" x="3586163" y="5832475"/>
          <p14:tracePt t="47144" x="3586163" y="5786438"/>
          <p14:tracePt t="47161" x="3586163" y="5740400"/>
          <p14:tracePt t="47177" x="3586163" y="5695950"/>
          <p14:tracePt t="47194" x="3579813" y="5637213"/>
          <p14:tracePt t="47211" x="3546475" y="5584825"/>
          <p14:tracePt t="47227" x="3513138" y="5526088"/>
          <p14:tracePt t="47244" x="3468688" y="5453063"/>
          <p14:tracePt t="47261" x="3357563" y="5356225"/>
          <p14:tracePt t="47277" x="3292475" y="5283200"/>
          <p14:tracePt t="47294" x="3206750" y="5232400"/>
          <p14:tracePt t="47311" x="3108325" y="5165725"/>
          <p14:tracePt t="47327" x="2997200" y="5113338"/>
          <p14:tracePt t="47344" x="2887663" y="5075238"/>
          <p14:tracePt t="47361" x="2776538" y="5041900"/>
          <p14:tracePt t="47377" x="2665413" y="4989513"/>
          <p14:tracePt t="47394" x="2573338" y="4976813"/>
          <p14:tracePt t="47411" x="2514600" y="4970463"/>
          <p14:tracePt t="47427" x="2436813" y="4964113"/>
          <p14:tracePt t="47444" x="2384425" y="4951413"/>
          <p14:tracePt t="47461" x="2357438" y="4951413"/>
          <p14:tracePt t="47477" x="2351088" y="4951413"/>
          <p14:tracePt t="47597" x="2351088" y="4945063"/>
          <p14:tracePt t="47605" x="2363788" y="4945063"/>
          <p14:tracePt t="47613" x="2390775" y="4945063"/>
          <p14:tracePt t="47629" x="2416175" y="4945063"/>
          <p14:tracePt t="47637" x="2455863" y="4945063"/>
          <p14:tracePt t="47645" x="2527300" y="4945063"/>
          <p14:tracePt t="47661" x="2619375" y="4945063"/>
          <p14:tracePt t="47677" x="2644775" y="4945063"/>
          <p14:tracePt t="47741" x="2638425" y="4945063"/>
          <p14:tracePt t="47773" x="2632075" y="4945063"/>
          <p14:tracePt t="47781" x="2619375" y="4945063"/>
          <p14:tracePt t="47794" x="2592388" y="4945063"/>
          <p14:tracePt t="47794" x="2527300" y="4930775"/>
          <p14:tracePt t="47811" x="2455863" y="4924425"/>
          <p14:tracePt t="47827" x="2390775" y="4918075"/>
          <p14:tracePt t="47844" x="2344738" y="4918075"/>
          <p14:tracePt t="47861" x="2332038" y="4918075"/>
          <p14:tracePt t="47917" x="2344738" y="4918075"/>
          <p14:tracePt t="47925" x="2363788" y="4918075"/>
          <p14:tracePt t="47933" x="2384425" y="4918075"/>
          <p14:tracePt t="47941" x="2403475" y="4918075"/>
          <p14:tracePt t="47945" x="2468563" y="4924425"/>
          <p14:tracePt t="47961" x="2566988" y="4937125"/>
          <p14:tracePt t="47977" x="2697163" y="4957763"/>
          <p14:tracePt t="47994" x="2827338" y="4964113"/>
          <p14:tracePt t="48010" x="2984500" y="4983163"/>
          <p14:tracePt t="48027" x="3128963" y="4989513"/>
          <p14:tracePt t="48044" x="3240088" y="4989513"/>
          <p14:tracePt t="48060" x="3324225" y="4989513"/>
          <p14:tracePt t="48077" x="3336925" y="4989513"/>
          <p14:tracePt t="49845" x="3351213" y="4995863"/>
          <p14:tracePt t="49853" x="3370263" y="5003800"/>
          <p14:tracePt t="49861" x="3403600" y="5016500"/>
          <p14:tracePt t="49863" x="3429000" y="5016500"/>
          <p14:tracePt t="49877" x="3533775" y="5041900"/>
          <p14:tracePt t="49893" x="3632200" y="5054600"/>
          <p14:tracePt t="49910" x="3735388" y="5068888"/>
          <p14:tracePt t="49926" x="3827463" y="5068888"/>
          <p14:tracePt t="49943" x="3898900" y="5068888"/>
          <p14:tracePt t="49960" x="3951288" y="5068888"/>
          <p14:tracePt t="49976" x="3990975" y="5068888"/>
          <p14:tracePt t="49993" x="4010025" y="5068888"/>
          <p14:tracePt t="50010" x="4022725" y="5068888"/>
          <p14:tracePt t="50026" x="4043363" y="5062538"/>
          <p14:tracePt t="50043" x="4056063" y="5054600"/>
          <p14:tracePt t="50622" x="4043363" y="5062538"/>
          <p14:tracePt t="50630" x="4030663" y="5068888"/>
          <p14:tracePt t="50630" x="4003675" y="5068888"/>
          <p14:tracePt t="50644" x="3944938" y="5106988"/>
          <p14:tracePt t="50661" x="3879850" y="5159375"/>
          <p14:tracePt t="50677" x="3814763" y="5180013"/>
          <p14:tracePt t="50677" x="3781425" y="5186363"/>
          <p14:tracePt t="50694" x="3775075" y="5186363"/>
          <p14:tracePt t="50710" x="3768725" y="5186363"/>
          <p14:tracePt t="50727" x="3775075" y="5173663"/>
          <p14:tracePt t="50744" x="3821113" y="5127625"/>
          <p14:tracePt t="50760" x="3892550" y="5054600"/>
          <p14:tracePt t="50777" x="3978275" y="4970463"/>
          <p14:tracePt t="50794" x="4049713" y="4905375"/>
          <p14:tracePt t="50810" x="4095750" y="4859338"/>
          <p14:tracePt t="50827" x="4121150" y="4833938"/>
          <p14:tracePt t="50844" x="4127500" y="4813300"/>
          <p14:tracePt t="50860" x="4127500" y="4806950"/>
          <p14:tracePt t="50877" x="4114800" y="4794250"/>
          <p14:tracePt t="50894" x="4108450" y="4787900"/>
          <p14:tracePt t="50942" x="4102100" y="4787900"/>
          <p14:tracePt t="50960" x="4095750" y="4781550"/>
          <p14:tracePt t="50960" x="4089400" y="4775200"/>
          <p14:tracePt t="50977" x="4081463" y="4767263"/>
          <p14:tracePt t="50994" x="4068763" y="4767263"/>
          <p14:tracePt t="51010" x="4068763" y="4760913"/>
          <p14:tracePt t="51027" x="4062413" y="4760913"/>
          <p14:tracePt t="51044" x="4062413" y="4754563"/>
          <p14:tracePt t="51060" x="4056063" y="4748213"/>
          <p14:tracePt t="51286" x="4062413" y="4754563"/>
          <p14:tracePt t="51294" x="4068763" y="4767263"/>
          <p14:tracePt t="51294" x="4102100" y="4794250"/>
          <p14:tracePt t="51311" x="4140200" y="4840288"/>
          <p14:tracePt t="51327" x="4192588" y="4899025"/>
          <p14:tracePt t="51344" x="4259263" y="4970463"/>
          <p14:tracePt t="51360" x="4330700" y="5062538"/>
          <p14:tracePt t="51377" x="4383088" y="5140325"/>
          <p14:tracePt t="51394" x="4427538" y="5205413"/>
          <p14:tracePt t="51411" x="4441825" y="5297488"/>
          <p14:tracePt t="51427" x="4441825" y="5387975"/>
          <p14:tracePt t="51443" x="4435475" y="5473700"/>
          <p14:tracePt t="51460" x="4389438" y="5570538"/>
          <p14:tracePt t="51477" x="4343400" y="5643563"/>
          <p14:tracePt t="51493" x="4238625" y="5761038"/>
          <p14:tracePt t="51510" x="4160838" y="5838825"/>
          <p14:tracePt t="51527" x="4102100" y="5897563"/>
          <p14:tracePt t="51543" x="4049713" y="5930900"/>
          <p14:tracePt t="51560" x="4030663" y="5943600"/>
          <p14:tracePt t="52398" x="4043363" y="5943600"/>
          <p14:tracePt t="52430" x="4049713" y="5943600"/>
          <p14:tracePt t="52445" x="4056063" y="5943600"/>
          <p14:tracePt t="62149" x="4062413" y="5937250"/>
          <p14:tracePt t="62173" x="4075113" y="5930900"/>
          <p14:tracePt t="62181" x="4081463" y="5930900"/>
          <p14:tracePt t="62197" x="4089400" y="5930900"/>
          <p14:tracePt t="62206" x="4095750" y="5924550"/>
          <p14:tracePt t="62211" x="4114800" y="5918200"/>
          <p14:tracePt t="62223" x="4133850" y="5903913"/>
          <p14:tracePt t="62239" x="4148138" y="5903913"/>
          <p14:tracePt t="62256" x="4154488" y="5891213"/>
          <p14:tracePt t="62272" x="4167188" y="5884863"/>
          <p14:tracePt t="62289" x="4179888" y="5859463"/>
          <p14:tracePt t="62306" x="4192588" y="5845175"/>
          <p14:tracePt t="62323" x="4213225" y="5819775"/>
          <p14:tracePt t="62339" x="4225925" y="5786438"/>
          <p14:tracePt t="62356" x="4244975" y="5761038"/>
          <p14:tracePt t="62372" x="4259263" y="5708650"/>
          <p14:tracePt t="62389" x="4271963" y="5668963"/>
          <p14:tracePt t="62406" x="4278313" y="5630863"/>
          <p14:tracePt t="62422" x="4291013" y="5591175"/>
          <p14:tracePt t="62439" x="4297363" y="5532438"/>
          <p14:tracePt t="62456" x="4297363" y="5486400"/>
          <p14:tracePt t="62472" x="4297363" y="5421313"/>
          <p14:tracePt t="62489" x="4291013" y="5362575"/>
          <p14:tracePt t="62506" x="4291013" y="5303838"/>
          <p14:tracePt t="62522" x="4284663" y="5245100"/>
          <p14:tracePt t="62539" x="4278313" y="5180013"/>
          <p14:tracePt t="62556" x="4265613" y="5127625"/>
          <p14:tracePt t="62572" x="4244975" y="5068888"/>
          <p14:tracePt t="62572" x="4238625" y="5035550"/>
          <p14:tracePt t="62589" x="4219575" y="4989513"/>
          <p14:tracePt t="62606" x="4206875" y="4937125"/>
          <p14:tracePt t="62623" x="4186238" y="4878388"/>
          <p14:tracePt t="62639" x="4167188" y="4840288"/>
          <p14:tracePt t="62656" x="4140200" y="4794250"/>
          <p14:tracePt t="62672" x="4108450" y="4754563"/>
          <p14:tracePt t="62689" x="4068763" y="4722813"/>
          <p14:tracePt t="62706" x="4037013" y="4695825"/>
          <p14:tracePt t="62722" x="4003675" y="4670425"/>
          <p14:tracePt t="62739" x="3970338" y="4656138"/>
          <p14:tracePt t="62756" x="3944938" y="4656138"/>
          <p14:tracePt t="62772" x="3932238" y="4656138"/>
          <p14:tracePt t="62789" x="3925888" y="4656138"/>
          <p14:tracePt t="62806" x="3919538" y="4656138"/>
          <p14:tracePt t="62845" x="3919538" y="4664075"/>
          <p14:tracePt t="63117" x="3919538" y="4670425"/>
          <p14:tracePt t="63125" x="3925888" y="4683125"/>
          <p14:tracePt t="63133" x="3938588" y="4702175"/>
          <p14:tracePt t="63140" x="3957638" y="4735513"/>
          <p14:tracePt t="63156" x="3990975" y="4760913"/>
          <p14:tracePt t="63172" x="4010025" y="4794250"/>
          <p14:tracePt t="63189" x="4043363" y="4840288"/>
          <p14:tracePt t="63206" x="4075113" y="4884738"/>
          <p14:tracePt t="63222" x="4095750" y="4937125"/>
          <p14:tracePt t="63239" x="4108450" y="4995863"/>
          <p14:tracePt t="63255" x="4127500" y="5041900"/>
          <p14:tracePt t="63272" x="4133850" y="5094288"/>
          <p14:tracePt t="63289" x="4140200" y="5165725"/>
          <p14:tracePt t="63305" x="4140200" y="5238750"/>
          <p14:tracePt t="63322" x="4140200" y="5329238"/>
          <p14:tracePt t="63339" x="4140200" y="5427663"/>
          <p14:tracePt t="63355" x="4140200" y="5526088"/>
          <p14:tracePt t="63372" x="4133850" y="5622925"/>
          <p14:tracePt t="63389" x="4095750" y="5773738"/>
          <p14:tracePt t="63406" x="4056063" y="5865813"/>
          <p14:tracePt t="63422" x="4016375" y="5956300"/>
          <p14:tracePt t="63439" x="3963988" y="6021388"/>
          <p14:tracePt t="63455" x="3919538" y="6073775"/>
          <p14:tracePt t="63472" x="3879850" y="6113463"/>
          <p14:tracePt t="63489" x="3867150" y="6126163"/>
          <p14:tracePt t="66451" x="0" y="0"/>
        </p14:tracePtLst>
      </p14:laserTrace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Self Check 5.9</a:t>
            </a:r>
            <a:endParaRPr lang="en-US" dirty="0"/>
          </a:p>
        </p:txBody>
      </p:sp>
      <p:sp>
        <p:nvSpPr>
          <p:cNvPr id="8" name="Content Placeholder 5"/>
          <p:cNvSpPr>
            <a:spLocks noGrp="1"/>
          </p:cNvSpPr>
          <p:nvPr>
            <p:ph idx="4294967295"/>
          </p:nvPr>
        </p:nvSpPr>
        <p:spPr>
          <a:xfrm>
            <a:off x="437504" y="4059389"/>
            <a:ext cx="8544628" cy="585250"/>
          </a:xfrm>
        </p:spPr>
        <p:txBody>
          <a:bodyPr/>
          <a:lstStyle/>
          <a:p>
            <a:pPr>
              <a:buNone/>
            </a:pPr>
            <a:r>
              <a:rPr lang="en-US" b="1" dirty="0" smtClean="0"/>
              <a:t>Answer:</a:t>
            </a:r>
            <a:r>
              <a:rPr lang="en-US" dirty="0" smtClean="0"/>
              <a:t> </a:t>
            </a:r>
            <a:r>
              <a:rPr lang="en-US" dirty="0" err="1" smtClean="0">
                <a:solidFill>
                  <a:srgbClr val="6E8080"/>
                </a:solidFill>
                <a:latin typeface="Lucida Sans Typewriter"/>
                <a:ea typeface="Courier New" charset="0"/>
                <a:cs typeface="Courier New" charset="0"/>
              </a:rPr>
              <a:t>input.equals("Y</a:t>
            </a:r>
            <a:r>
              <a:rPr lang="en-US" dirty="0" smtClean="0">
                <a:solidFill>
                  <a:srgbClr val="6E8080"/>
                </a:solidFill>
                <a:latin typeface="Lucida Sans Typewriter"/>
                <a:ea typeface="Courier New" charset="0"/>
                <a:cs typeface="Courier New" charset="0"/>
              </a:rPr>
              <a:t>")</a:t>
            </a:r>
          </a:p>
        </p:txBody>
      </p:sp>
      <p:sp>
        <p:nvSpPr>
          <p:cNvPr id="9" name="Content Placeholder 5"/>
          <p:cNvSpPr>
            <a:spLocks noGrp="1"/>
          </p:cNvSpPr>
          <p:nvPr>
            <p:ph idx="4294967295"/>
          </p:nvPr>
        </p:nvSpPr>
        <p:spPr>
          <a:xfrm>
            <a:off x="8964" y="958815"/>
            <a:ext cx="9135036" cy="3100574"/>
          </a:xfrm>
        </p:spPr>
        <p:txBody>
          <a:bodyPr/>
          <a:lstStyle/>
          <a:p>
            <a:pPr>
              <a:buNone/>
            </a:pPr>
            <a:r>
              <a:rPr lang="en-US" dirty="0" smtClean="0"/>
              <a:t>Supply a condition in this </a:t>
            </a:r>
            <a:r>
              <a:rPr lang="en-US" dirty="0" smtClean="0">
                <a:solidFill>
                  <a:srgbClr val="6E8080"/>
                </a:solidFill>
                <a:latin typeface="Lucida Sans Typewriter"/>
                <a:ea typeface="Courier New" charset="0"/>
                <a:cs typeface="Courier New" charset="0"/>
              </a:rPr>
              <a:t>if</a:t>
            </a:r>
            <a:r>
              <a:rPr lang="en-US" dirty="0" smtClean="0"/>
              <a:t> statement to test whether the user entered a Y:</a:t>
            </a:r>
          </a:p>
          <a:p>
            <a:pPr lvl="1">
              <a:buNone/>
            </a:pPr>
            <a:r>
              <a:rPr lang="en-US" sz="2000" dirty="0" err="1" smtClean="0">
                <a:solidFill>
                  <a:srgbClr val="6E8080"/>
                </a:solidFill>
                <a:latin typeface="Lucida Sans Typewriter"/>
                <a:ea typeface="Courier New" charset="0"/>
                <a:cs typeface="Courier New" charset="0"/>
              </a:rPr>
              <a:t>System.out.println("Enter</a:t>
            </a:r>
            <a:r>
              <a:rPr lang="en-US" sz="2000" dirty="0" smtClean="0">
                <a:solidFill>
                  <a:srgbClr val="6E8080"/>
                </a:solidFill>
                <a:latin typeface="Lucida Sans Typewriter"/>
                <a:ea typeface="Courier New" charset="0"/>
                <a:cs typeface="Courier New" charset="0"/>
              </a:rPr>
              <a:t> Y to quit.");</a:t>
            </a:r>
          </a:p>
          <a:p>
            <a:pPr lvl="1">
              <a:buNone/>
            </a:pPr>
            <a:r>
              <a:rPr lang="en-US" sz="2000" dirty="0" smtClean="0">
                <a:solidFill>
                  <a:srgbClr val="6E8080"/>
                </a:solidFill>
                <a:latin typeface="Lucida Sans Typewriter"/>
                <a:ea typeface="Courier New" charset="0"/>
                <a:cs typeface="Courier New" charset="0"/>
              </a:rPr>
              <a:t>String input = </a:t>
            </a:r>
            <a:r>
              <a:rPr lang="en-US" sz="2000" dirty="0" err="1" smtClean="0">
                <a:solidFill>
                  <a:srgbClr val="6E8080"/>
                </a:solidFill>
                <a:latin typeface="Lucida Sans Typewriter"/>
                <a:ea typeface="Courier New" charset="0"/>
                <a:cs typeface="Courier New" charset="0"/>
              </a:rPr>
              <a:t>in.next</a:t>
            </a:r>
            <a:r>
              <a:rPr lang="en-US" sz="2000" dirty="0" smtClean="0">
                <a:solidFill>
                  <a:srgbClr val="6E8080"/>
                </a:solidFill>
                <a:latin typeface="Lucida Sans Typewriter"/>
                <a:ea typeface="Courier New" charset="0"/>
                <a:cs typeface="Courier New" charset="0"/>
              </a:rPr>
              <a:t>();</a:t>
            </a:r>
          </a:p>
          <a:p>
            <a:pPr lvl="1">
              <a:buNone/>
            </a:pPr>
            <a:r>
              <a:rPr lang="en-US" sz="2000" dirty="0" smtClean="0">
                <a:solidFill>
                  <a:srgbClr val="6E8080"/>
                </a:solidFill>
                <a:latin typeface="Lucida Sans Typewriter"/>
                <a:ea typeface="Courier New" charset="0"/>
                <a:cs typeface="Courier New" charset="0"/>
              </a:rPr>
              <a:t>if (. . .)</a:t>
            </a:r>
          </a:p>
          <a:p>
            <a:pPr lvl="1">
              <a:buNone/>
            </a:pPr>
            <a:r>
              <a:rPr lang="en-US" sz="2000" dirty="0" smtClean="0">
                <a:solidFill>
                  <a:srgbClr val="6E8080"/>
                </a:solidFill>
                <a:latin typeface="Lucida Sans Typewriter"/>
                <a:ea typeface="Courier New" charset="0"/>
                <a:cs typeface="Courier New" charset="0"/>
              </a:rPr>
              <a:t>{</a:t>
            </a:r>
          </a:p>
          <a:p>
            <a:pPr lvl="1">
              <a:buNone/>
            </a:pPr>
            <a:r>
              <a:rPr lang="en-US" sz="2000" dirty="0" smtClean="0">
                <a:solidFill>
                  <a:srgbClr val="6E8080"/>
                </a:solidFill>
                <a:latin typeface="Lucida Sans Typewriter"/>
                <a:ea typeface="Courier New" charset="0"/>
                <a:cs typeface="Courier New" charset="0"/>
              </a:rPr>
              <a:t>   </a:t>
            </a:r>
            <a:r>
              <a:rPr lang="en-US" sz="2000" dirty="0" err="1" smtClean="0">
                <a:solidFill>
                  <a:srgbClr val="6E8080"/>
                </a:solidFill>
                <a:latin typeface="Lucida Sans Typewriter"/>
                <a:ea typeface="Courier New" charset="0"/>
                <a:cs typeface="Courier New" charset="0"/>
              </a:rPr>
              <a:t>System.out.println("Goodbye</a:t>
            </a:r>
            <a:r>
              <a:rPr lang="en-US" sz="2000" dirty="0" smtClean="0">
                <a:solidFill>
                  <a:srgbClr val="6E8080"/>
                </a:solidFill>
                <a:latin typeface="Lucida Sans Typewriter"/>
                <a:ea typeface="Courier New" charset="0"/>
                <a:cs typeface="Courier New" charset="0"/>
              </a:rPr>
              <a:t>.");</a:t>
            </a:r>
          </a:p>
          <a:p>
            <a:pPr lvl="1">
              <a:buNone/>
            </a:pPr>
            <a:r>
              <a:rPr lang="en-US" sz="2000" dirty="0" smtClean="0">
                <a:solidFill>
                  <a:srgbClr val="6E8080"/>
                </a:solidFill>
                <a:latin typeface="Lucida Sans Typewriter"/>
                <a:ea typeface="Courier New" charset="0"/>
                <a:cs typeface="Courier New" charset="0"/>
              </a:rPr>
              <a:t>}</a:t>
            </a:r>
            <a:endParaRPr lang="en-US" sz="2000" dirty="0">
              <a:solidFill>
                <a:srgbClr val="6E8080"/>
              </a:solidFill>
              <a:latin typeface="Lucida Sans Typewriter"/>
              <a:ea typeface="Courier New" charset="0"/>
              <a:cs typeface="Courier New"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3695"/>
    </mc:Choice>
    <mc:Fallback xmlns="">
      <p:transition spd="slow" advTm="6369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extLst mod="1">
    <p:ext uri="{3A86A75C-4F4B-4683-9AE1-C65F6400EC91}">
      <p14:laserTraceLst xmlns:p14="http://schemas.microsoft.com/office/powerpoint/2010/main">
        <p14:tracePtLst>
          <p14:tracePt t="5581" x="1692275" y="2755900"/>
          <p14:tracePt t="5691" x="1677988" y="2755900"/>
          <p14:tracePt t="5699" x="1658938" y="2755900"/>
          <p14:tracePt t="5707" x="1593850" y="2755900"/>
          <p14:tracePt t="5716" x="1516063" y="2755900"/>
          <p14:tracePt t="5749" x="1436688" y="2755900"/>
          <p14:tracePt t="5755" x="1358900" y="2755900"/>
          <p14:tracePt t="5766" x="1312863" y="2755900"/>
          <p14:tracePt t="5784" x="1293813" y="2755900"/>
          <p14:tracePt t="5883" x="1306513" y="2755900"/>
          <p14:tracePt t="5891" x="1325563" y="2755900"/>
          <p14:tracePt t="5899" x="1352550" y="2755900"/>
          <p14:tracePt t="5907" x="1430338" y="2755900"/>
          <p14:tracePt t="5923" x="1508125" y="2755900"/>
          <p14:tracePt t="5939" x="1600200" y="2755900"/>
          <p14:tracePt t="5955" x="1652588" y="2755900"/>
          <p14:tracePt t="5966" x="1665288" y="2755900"/>
          <p14:tracePt t="6003" x="1658938" y="2755900"/>
          <p14:tracePt t="6019" x="1652588" y="2755900"/>
          <p14:tracePt t="6027" x="1639888" y="2755900"/>
          <p14:tracePt t="6035" x="1587500" y="2762250"/>
          <p14:tracePt t="6049" x="1535113" y="2762250"/>
          <p14:tracePt t="6066" x="1489075" y="2762250"/>
          <p14:tracePt t="6082" x="1430338" y="2768600"/>
          <p14:tracePt t="6099" x="1377950" y="2776538"/>
          <p14:tracePt t="6116" x="1371600" y="2776538"/>
          <p14:tracePt t="6171" x="1384300" y="2776538"/>
          <p14:tracePt t="6179" x="1411288" y="2776538"/>
          <p14:tracePt t="6187" x="1455738" y="2782888"/>
          <p14:tracePt t="6195" x="1516063" y="2782888"/>
          <p14:tracePt t="6203" x="1652588" y="2782888"/>
          <p14:tracePt t="6216" x="1782763" y="2782888"/>
          <p14:tracePt t="6232" x="1906588" y="2782888"/>
          <p14:tracePt t="6249" x="1958975" y="2782888"/>
          <p14:tracePt t="6266" x="1965325" y="2782888"/>
          <p14:tracePt t="6307" x="1946275" y="2782888"/>
          <p14:tracePt t="6308" x="1920875" y="2782888"/>
          <p14:tracePt t="6316" x="1822450" y="2782888"/>
          <p14:tracePt t="6332" x="1677988" y="2789238"/>
          <p14:tracePt t="6349" x="1541463" y="2789238"/>
          <p14:tracePt t="6366" x="1423988" y="2789238"/>
          <p14:tracePt t="6382" x="1325563" y="2795588"/>
          <p14:tracePt t="6399" x="1306513" y="2795588"/>
          <p14:tracePt t="6451" x="1312863" y="2795588"/>
          <p14:tracePt t="6459" x="1338263" y="2795588"/>
          <p14:tracePt t="6467" x="1377950" y="2795588"/>
          <p14:tracePt t="6482" x="1423988" y="2795588"/>
          <p14:tracePt t="6482" x="1528763" y="2795588"/>
          <p14:tracePt t="6499" x="1671638" y="2795588"/>
          <p14:tracePt t="6516" x="1751013" y="2789238"/>
          <p14:tracePt t="6532" x="1782763" y="2789238"/>
          <p14:tracePt t="6549" x="1789113" y="2782888"/>
          <p14:tracePt t="7692" x="1795463" y="2782888"/>
          <p14:tracePt t="7700" x="1809750" y="2776538"/>
          <p14:tracePt t="7711" x="1847850" y="2768600"/>
          <p14:tracePt t="7716" x="1906588" y="2743200"/>
          <p14:tracePt t="7733" x="2044700" y="2730500"/>
          <p14:tracePt t="7733" x="2220913" y="2684463"/>
          <p14:tracePt t="7749" x="2455863" y="2613025"/>
          <p14:tracePt t="7767" x="2749550" y="2501900"/>
          <p14:tracePt t="7783" x="3049588" y="2363788"/>
          <p14:tracePt t="7799" x="3454400" y="2193925"/>
          <p14:tracePt t="7816" x="3860800" y="1998663"/>
          <p14:tracePt t="7833" x="4271963" y="1795463"/>
          <p14:tracePt t="7849" x="4637088" y="1587500"/>
          <p14:tracePt t="7866" x="4911725" y="1436688"/>
          <p14:tracePt t="7883" x="5106988" y="1338263"/>
          <p14:tracePt t="7899" x="5297488" y="1241425"/>
          <p14:tracePt t="7916" x="5532438" y="1155700"/>
          <p14:tracePt t="7933" x="5662613" y="1123950"/>
          <p14:tracePt t="7949" x="5838825" y="1109663"/>
          <p14:tracePt t="7966" x="6021388" y="1090613"/>
          <p14:tracePt t="7983" x="6205538" y="1058863"/>
          <p14:tracePt t="7999" x="6419850" y="1025525"/>
          <p14:tracePt t="8016" x="6629400" y="1012825"/>
          <p14:tracePt t="8033" x="6870700" y="1012825"/>
          <p14:tracePt t="8049" x="7138988" y="1012825"/>
          <p14:tracePt t="8066" x="7392988" y="1012825"/>
          <p14:tracePt t="8083" x="7635875" y="1019175"/>
          <p14:tracePt t="8099" x="7824788" y="1025525"/>
          <p14:tracePt t="8116" x="8105775" y="1031875"/>
          <p14:tracePt t="8133" x="8262938" y="1031875"/>
          <p14:tracePt t="8149" x="8347075" y="1031875"/>
          <p14:tracePt t="8166" x="8380413" y="1031875"/>
          <p14:tracePt t="8228" x="8374063" y="1031875"/>
          <p14:tracePt t="8235" x="8347075" y="1038225"/>
          <p14:tracePt t="8251" x="8328025" y="1050925"/>
          <p14:tracePt t="8255" x="8288338" y="1050925"/>
          <p14:tracePt t="8265" x="8183563" y="1065213"/>
          <p14:tracePt t="8281" x="8026400" y="1065213"/>
          <p14:tracePt t="8298" x="7812088" y="1065213"/>
          <p14:tracePt t="8315" x="7275513" y="1071563"/>
          <p14:tracePt t="8332" x="6824663" y="1096963"/>
          <p14:tracePt t="8348" x="6329363" y="1103313"/>
          <p14:tracePt t="8365" x="5681663" y="1155700"/>
          <p14:tracePt t="8382" x="5140325" y="1254125"/>
          <p14:tracePt t="8398" x="4643438" y="1319213"/>
          <p14:tracePt t="8415" x="4225925" y="1417638"/>
          <p14:tracePt t="8432" x="3879850" y="1449388"/>
          <p14:tracePt t="8448" x="3644900" y="1482725"/>
          <p14:tracePt t="8465" x="3475038" y="1528763"/>
          <p14:tracePt t="8482" x="3311525" y="1593850"/>
          <p14:tracePt t="8498" x="3101975" y="1698625"/>
          <p14:tracePt t="8515" x="3011488" y="1751013"/>
          <p14:tracePt t="8532" x="2919413" y="1816100"/>
          <p14:tracePt t="8549" x="2847975" y="1868488"/>
          <p14:tracePt t="8565" x="2789238" y="1912938"/>
          <p14:tracePt t="8581" x="2755900" y="1933575"/>
          <p14:tracePt t="8598" x="2743200" y="1946275"/>
          <p14:tracePt t="8615" x="2736850" y="1946275"/>
          <p14:tracePt t="8715" x="2736850" y="1933575"/>
          <p14:tracePt t="8723" x="2736850" y="1927225"/>
          <p14:tracePt t="8731" x="2749550" y="1912938"/>
          <p14:tracePt t="8739" x="2762250" y="1874838"/>
          <p14:tracePt t="8750" x="2776538" y="1835150"/>
          <p14:tracePt t="8765" x="2808288" y="1803400"/>
          <p14:tracePt t="8781" x="2820988" y="1789113"/>
          <p14:tracePt t="8798" x="2827338" y="1782763"/>
          <p14:tracePt t="9995" x="2835275" y="1782763"/>
          <p14:tracePt t="10004" x="2854325" y="1782763"/>
          <p14:tracePt t="10019" x="2879725" y="1782763"/>
          <p14:tracePt t="10031" x="2900363" y="1782763"/>
          <p14:tracePt t="10035" x="2952750" y="1782763"/>
          <p14:tracePt t="10048" x="3030538" y="1782763"/>
          <p14:tracePt t="10064" x="3122613" y="1782763"/>
          <p14:tracePt t="10081" x="3225800" y="1782763"/>
          <p14:tracePt t="10098" x="3317875" y="1782763"/>
          <p14:tracePt t="10114" x="3422650" y="1782763"/>
          <p14:tracePt t="10131" x="3586163" y="1782763"/>
          <p14:tracePt t="10147" x="3716338" y="1782763"/>
          <p14:tracePt t="10164" x="3852863" y="1782763"/>
          <p14:tracePt t="10181" x="4016375" y="1782763"/>
          <p14:tracePt t="10197" x="4186238" y="1782763"/>
          <p14:tracePt t="10214" x="4435475" y="1782763"/>
          <p14:tracePt t="10231" x="4689475" y="1776413"/>
          <p14:tracePt t="10247" x="4878388" y="1770063"/>
          <p14:tracePt t="10264" x="5048250" y="1770063"/>
          <p14:tracePt t="10281" x="5224463" y="1770063"/>
          <p14:tracePt t="10297" x="5414963" y="1770063"/>
          <p14:tracePt t="10314" x="5584825" y="1776413"/>
          <p14:tracePt t="10331" x="5799138" y="1789113"/>
          <p14:tracePt t="10347" x="5918200" y="1803400"/>
          <p14:tracePt t="10364" x="6035675" y="1816100"/>
          <p14:tracePt t="10381" x="6132513" y="1822450"/>
          <p14:tracePt t="10397" x="6224588" y="1828800"/>
          <p14:tracePt t="10414" x="6296025" y="1835150"/>
          <p14:tracePt t="10431" x="6348413" y="1847850"/>
          <p14:tracePt t="10447" x="6381750" y="1847850"/>
          <p14:tracePt t="10464" x="6394450" y="1847850"/>
          <p14:tracePt t="10481" x="6400800" y="1847850"/>
          <p14:tracePt t="10963" x="6394450" y="1841500"/>
          <p14:tracePt t="10971" x="6375400" y="1841500"/>
          <p14:tracePt t="10987" x="6354763" y="1847850"/>
          <p14:tracePt t="10997" x="6329363" y="1847850"/>
          <p14:tracePt t="10998" x="6256338" y="1868488"/>
          <p14:tracePt t="11014" x="6138863" y="1893888"/>
          <p14:tracePt t="11030" x="6021388" y="1927225"/>
          <p14:tracePt t="11047" x="5878513" y="1952625"/>
          <p14:tracePt t="11064" x="5708650" y="1985963"/>
          <p14:tracePt t="11080" x="5467350" y="2017713"/>
          <p14:tracePt t="11097" x="5211763" y="2063750"/>
          <p14:tracePt t="11114" x="4905375" y="2109788"/>
          <p14:tracePt t="11130" x="4605338" y="2149475"/>
          <p14:tracePt t="11147" x="4192588" y="2193925"/>
          <p14:tracePt t="11164" x="3984625" y="2214563"/>
          <p14:tracePt t="11180" x="3808413" y="2220913"/>
          <p14:tracePt t="11197" x="3644900" y="2227263"/>
          <p14:tracePt t="11214" x="3513138" y="2227263"/>
          <p14:tracePt t="11230" x="3403600" y="2227263"/>
          <p14:tracePt t="11247" x="3305175" y="2227263"/>
          <p14:tracePt t="11264" x="3213100" y="2227263"/>
          <p14:tracePt t="11280" x="3135313" y="2227263"/>
          <p14:tracePt t="11297" x="3055938" y="2227263"/>
          <p14:tracePt t="11314" x="2952750" y="2227263"/>
          <p14:tracePt t="11330" x="2854325" y="2227263"/>
          <p14:tracePt t="11347" x="2743200" y="2227263"/>
          <p14:tracePt t="11364" x="2678113" y="2227263"/>
          <p14:tracePt t="11380" x="2619375" y="2227263"/>
          <p14:tracePt t="11397" x="2573338" y="2227263"/>
          <p14:tracePt t="11414" x="2527300" y="2227263"/>
          <p14:tracePt t="11430" x="2501900" y="2227263"/>
          <p14:tracePt t="11447" x="2495550" y="2227263"/>
          <p14:tracePt t="11464" x="2489200" y="2227263"/>
          <p14:tracePt t="11539" x="2489200" y="2220913"/>
          <p14:tracePt t="11555" x="2495550" y="2214563"/>
          <p14:tracePt t="11564" x="2501900" y="2208213"/>
          <p14:tracePt t="11564" x="2520950" y="2201863"/>
          <p14:tracePt t="11580" x="2540000" y="2187575"/>
          <p14:tracePt t="11597" x="2586038" y="2181225"/>
          <p14:tracePt t="11613" x="2619375" y="2181225"/>
          <p14:tracePt t="11630" x="2659063" y="2174875"/>
          <p14:tracePt t="11647" x="2736850" y="2174875"/>
          <p14:tracePt t="11664" x="2835275" y="2168525"/>
          <p14:tracePt t="11680" x="2959100" y="2168525"/>
          <p14:tracePt t="11697" x="3076575" y="2168525"/>
          <p14:tracePt t="11713" x="3175000" y="2168525"/>
          <p14:tracePt t="11730" x="3330575" y="2168525"/>
          <p14:tracePt t="11747" x="3422650" y="2168525"/>
          <p14:tracePt t="11763" x="3487738" y="2168525"/>
          <p14:tracePt t="11780" x="3546475" y="2168525"/>
          <p14:tracePt t="11797" x="3598863" y="2162175"/>
          <p14:tracePt t="11813" x="3651250" y="2162175"/>
          <p14:tracePt t="11830" x="3716338" y="2162175"/>
          <p14:tracePt t="11847" x="3756025" y="2162175"/>
          <p14:tracePt t="11863" x="3794125" y="2162175"/>
          <p14:tracePt t="11880" x="3814763" y="2162175"/>
          <p14:tracePt t="11897" x="3827463" y="2155825"/>
          <p14:tracePt t="12603" x="3821113" y="2155825"/>
          <p14:tracePt t="12611" x="3814763" y="2155825"/>
          <p14:tracePt t="12630" x="3808413" y="2155825"/>
          <p14:tracePt t="12630" x="3794125" y="2155825"/>
          <p14:tracePt t="12647" x="3775075" y="2155825"/>
          <p14:tracePt t="12663" x="3768725" y="2155825"/>
          <p14:tracePt t="12680" x="3762375" y="2155825"/>
          <p14:tracePt t="12696" x="3756025" y="2155825"/>
          <p14:tracePt t="12731" x="3749675" y="2155825"/>
          <p14:tracePt t="12820" x="3741738" y="2155825"/>
          <p14:tracePt t="13564" x="3749675" y="2155825"/>
          <p14:tracePt t="13596" x="3756025" y="2155825"/>
          <p14:tracePt t="13604" x="3762375" y="2155825"/>
          <p14:tracePt t="13612" x="3768725" y="2155825"/>
          <p14:tracePt t="13668" x="3775075" y="2155825"/>
          <p14:tracePt t="14460" x="3768725" y="2162175"/>
          <p14:tracePt t="14469" x="3762375" y="2162175"/>
          <p14:tracePt t="14469" x="3756025" y="2162175"/>
          <p14:tracePt t="14480" x="3735388" y="2174875"/>
          <p14:tracePt t="14497" x="3716338" y="2181225"/>
          <p14:tracePt t="14514" x="3697288" y="2187575"/>
          <p14:tracePt t="14530" x="3670300" y="2201863"/>
          <p14:tracePt t="14547" x="3651250" y="2208213"/>
          <p14:tracePt t="16708" x="3657600" y="2208213"/>
          <p14:tracePt t="16844" x="3651250" y="2201863"/>
          <p14:tracePt t="16855" x="3644900" y="2201863"/>
          <p14:tracePt t="16868" x="3638550" y="2201863"/>
          <p14:tracePt t="16869" x="3624263" y="2193925"/>
          <p14:tracePt t="16879" x="3617913" y="2193925"/>
          <p14:tracePt t="16896" x="3605213" y="2193925"/>
          <p14:tracePt t="16912" x="3592513" y="2193925"/>
          <p14:tracePt t="16929" x="3573463" y="2193925"/>
          <p14:tracePt t="16946" x="3565525" y="2193925"/>
          <p14:tracePt t="16962" x="3559175" y="2193925"/>
          <p14:tracePt t="17060" x="3565525" y="2193925"/>
          <p14:tracePt t="17064" x="3579813" y="2193925"/>
          <p14:tracePt t="17072" x="3598863" y="2193925"/>
          <p14:tracePt t="17079" x="3638550" y="2193925"/>
          <p14:tracePt t="17096" x="3690938" y="2193925"/>
          <p14:tracePt t="17112" x="3741738" y="2193925"/>
          <p14:tracePt t="17129" x="3821113" y="2193925"/>
          <p14:tracePt t="17146" x="3898900" y="2187575"/>
          <p14:tracePt t="17162" x="4003675" y="2187575"/>
          <p14:tracePt t="17179" x="4102100" y="2187575"/>
          <p14:tracePt t="17196" x="4251325" y="2187575"/>
          <p14:tracePt t="17213" x="4343400" y="2187575"/>
          <p14:tracePt t="17229" x="4441825" y="2187575"/>
          <p14:tracePt t="17246" x="4559300" y="2187575"/>
          <p14:tracePt t="17262" x="4649788" y="2187575"/>
          <p14:tracePt t="17279" x="4767263" y="2187575"/>
          <p14:tracePt t="17296" x="4884738" y="2187575"/>
          <p14:tracePt t="17312" x="5016500" y="2187575"/>
          <p14:tracePt t="17329" x="5140325" y="2187575"/>
          <p14:tracePt t="17346" x="5251450" y="2187575"/>
          <p14:tracePt t="17362" x="5356225" y="2187575"/>
          <p14:tracePt t="17379" x="5461000" y="2187575"/>
          <p14:tracePt t="17395" x="5564188" y="2187575"/>
          <p14:tracePt t="17412" x="5597525" y="2187575"/>
          <p14:tracePt t="17429" x="5616575" y="2193925"/>
          <p14:tracePt t="17446" x="5630863" y="2193925"/>
          <p14:tracePt t="17462" x="5637213" y="2193925"/>
          <p14:tracePt t="18540" x="5630863" y="2193925"/>
          <p14:tracePt t="18548" x="5616575" y="2201863"/>
          <p14:tracePt t="18564" x="5610225" y="2208213"/>
          <p14:tracePt t="18564" x="5597525" y="2208213"/>
          <p14:tracePt t="18580" x="5564188" y="2220913"/>
          <p14:tracePt t="18595" x="5467350" y="2266950"/>
          <p14:tracePt t="18612" x="5368925" y="2305050"/>
          <p14:tracePt t="18628" x="5251450" y="2370138"/>
          <p14:tracePt t="18645" x="5087938" y="2430463"/>
          <p14:tracePt t="18662" x="4945063" y="2455863"/>
          <p14:tracePt t="18678" x="4787900" y="2462213"/>
          <p14:tracePt t="18695" x="4649788" y="2481263"/>
          <p14:tracePt t="18712" x="4519613" y="2495550"/>
          <p14:tracePt t="18729" x="4356100" y="2514600"/>
          <p14:tracePt t="18745" x="4219575" y="2520950"/>
          <p14:tracePt t="18762" x="4056063" y="2520950"/>
          <p14:tracePt t="18778" x="3919538" y="2520950"/>
          <p14:tracePt t="18795" x="3716338" y="2527300"/>
          <p14:tracePt t="18812" x="3579813" y="2533650"/>
          <p14:tracePt t="18828" x="3435350" y="2533650"/>
          <p14:tracePt t="18845" x="3292475" y="2508250"/>
          <p14:tracePt t="18862" x="3167063" y="2501900"/>
          <p14:tracePt t="18878" x="3049588" y="2495550"/>
          <p14:tracePt t="18895" x="2938463" y="2495550"/>
          <p14:tracePt t="18912" x="2841625" y="2489200"/>
          <p14:tracePt t="18928" x="2749550" y="2481263"/>
          <p14:tracePt t="18945" x="2651125" y="2468563"/>
          <p14:tracePt t="18962" x="2579688" y="2462213"/>
          <p14:tracePt t="18978" x="2508250" y="2462213"/>
          <p14:tracePt t="18995" x="2403475" y="2455863"/>
          <p14:tracePt t="19012" x="2357438" y="2455863"/>
          <p14:tracePt t="19028" x="2325688" y="2455863"/>
          <p14:tracePt t="19045" x="2292350" y="2455863"/>
          <p14:tracePt t="19062" x="2260600" y="2455863"/>
          <p14:tracePt t="19078" x="2239963" y="2455863"/>
          <p14:tracePt t="19095" x="2214563" y="2455863"/>
          <p14:tracePt t="19112" x="2187575" y="2455863"/>
          <p14:tracePt t="19128" x="2168525" y="2455863"/>
          <p14:tracePt t="19145" x="2141538" y="2455863"/>
          <p14:tracePt t="19161" x="2109788" y="2455863"/>
          <p14:tracePt t="19178" x="2097088" y="2455863"/>
          <p14:tracePt t="19195" x="2076450" y="2455863"/>
          <p14:tracePt t="19212" x="2063750" y="2455863"/>
          <p14:tracePt t="19228" x="2057400" y="2455863"/>
          <p14:tracePt t="19245" x="2051050" y="2455863"/>
          <p14:tracePt t="19261" x="2044700" y="2455863"/>
          <p14:tracePt t="19452" x="2051050" y="2455863"/>
          <p14:tracePt t="19460" x="2070100" y="2455863"/>
          <p14:tracePt t="19468" x="2090738" y="2455863"/>
          <p14:tracePt t="19468" x="2103438" y="2455863"/>
          <p14:tracePt t="19484" x="2128838" y="2455863"/>
          <p14:tracePt t="19492" x="2155825" y="2455863"/>
          <p14:tracePt t="19511" x="2201863" y="2455863"/>
          <p14:tracePt t="19512" x="2273300" y="2455863"/>
          <p14:tracePt t="19528" x="2332038" y="2455863"/>
          <p14:tracePt t="19545" x="2403475" y="2455863"/>
          <p14:tracePt t="19561" x="2468563" y="2455863"/>
          <p14:tracePt t="19578" x="2540000" y="2455863"/>
          <p14:tracePt t="19595" x="2619375" y="2455863"/>
          <p14:tracePt t="19611" x="2736850" y="2455863"/>
          <p14:tracePt t="19628" x="2814638" y="2455863"/>
          <p14:tracePt t="19645" x="2900363" y="2455863"/>
          <p14:tracePt t="19661" x="2997200" y="2455863"/>
          <p14:tracePt t="19678" x="3095625" y="2455863"/>
          <p14:tracePt t="19695" x="3200400" y="2455863"/>
          <p14:tracePt t="19711" x="3317875" y="2455863"/>
          <p14:tracePt t="19728" x="3435350" y="2455863"/>
          <p14:tracePt t="19745" x="3546475" y="2455863"/>
          <p14:tracePt t="19761" x="3644900" y="2455863"/>
          <p14:tracePt t="19778" x="3749675" y="2455863"/>
          <p14:tracePt t="19795" x="3860800" y="2468563"/>
          <p14:tracePt t="19811" x="3990975" y="2468563"/>
          <p14:tracePt t="19828" x="4068763" y="2468563"/>
          <p14:tracePt t="19845" x="4148138" y="2468563"/>
          <p14:tracePt t="19861" x="4219575" y="2468563"/>
          <p14:tracePt t="19878" x="4278313" y="2468563"/>
          <p14:tracePt t="19895" x="4356100" y="2468563"/>
          <p14:tracePt t="19911" x="4427538" y="2468563"/>
          <p14:tracePt t="19928" x="4519613" y="2468563"/>
          <p14:tracePt t="19945" x="4584700" y="2468563"/>
          <p14:tracePt t="19961" x="4643438" y="2468563"/>
          <p14:tracePt t="19978" x="4676775" y="2462213"/>
          <p14:tracePt t="19994" x="4689475" y="2462213"/>
          <p14:tracePt t="20011" x="4695825" y="2455863"/>
          <p14:tracePt t="20468" x="4689475" y="2455863"/>
          <p14:tracePt t="20476" x="4676775" y="2455863"/>
          <p14:tracePt t="20484" x="4664075" y="2455863"/>
          <p14:tracePt t="20492" x="4637088" y="2455863"/>
          <p14:tracePt t="20499" x="4584700" y="2455863"/>
          <p14:tracePt t="20511" x="4519613" y="2455863"/>
          <p14:tracePt t="20528" x="4448175" y="2455863"/>
          <p14:tracePt t="20545" x="4389438" y="2455863"/>
          <p14:tracePt t="20561" x="4303713" y="2455863"/>
          <p14:tracePt t="20578" x="4225925" y="2455863"/>
          <p14:tracePt t="20594" x="4154488" y="2455863"/>
          <p14:tracePt t="20611" x="4075113" y="2455863"/>
          <p14:tracePt t="20628" x="4016375" y="2455863"/>
          <p14:tracePt t="20644" x="3932238" y="2455863"/>
          <p14:tracePt t="20661" x="3867150" y="2455863"/>
          <p14:tracePt t="20678" x="3794125" y="2455863"/>
          <p14:tracePt t="20694" x="3722688" y="2462213"/>
          <p14:tracePt t="20711" x="3657600" y="2462213"/>
          <p14:tracePt t="20728" x="3598863" y="2462213"/>
          <p14:tracePt t="20744" x="3533775" y="2462213"/>
          <p14:tracePt t="20761" x="3481388" y="2462213"/>
          <p14:tracePt t="20778" x="3441700" y="2462213"/>
          <p14:tracePt t="20794" x="3395663" y="2462213"/>
          <p14:tracePt t="20811" x="3336925" y="2462213"/>
          <p14:tracePt t="20828" x="3298825" y="2462213"/>
          <p14:tracePt t="20844" x="3240088" y="2462213"/>
          <p14:tracePt t="20861" x="3181350" y="2462213"/>
          <p14:tracePt t="20877" x="3141663" y="2462213"/>
          <p14:tracePt t="20894" x="3101975" y="2462213"/>
          <p14:tracePt t="20911" x="3063875" y="2462213"/>
          <p14:tracePt t="20927" x="3017838" y="2462213"/>
          <p14:tracePt t="20944" x="2978150" y="2462213"/>
          <p14:tracePt t="20961" x="2938463" y="2462213"/>
          <p14:tracePt t="20977" x="2894013" y="2462213"/>
          <p14:tracePt t="20994" x="2847975" y="2462213"/>
          <p14:tracePt t="21011" x="2795588" y="2462213"/>
          <p14:tracePt t="21011" x="2776538" y="2462213"/>
          <p14:tracePt t="21028" x="2703513" y="2462213"/>
          <p14:tracePt t="21044" x="2651125" y="2462213"/>
          <p14:tracePt t="21061" x="2586038" y="2462213"/>
          <p14:tracePt t="21077" x="2514600" y="2462213"/>
          <p14:tracePt t="21094" x="2436813" y="2455863"/>
          <p14:tracePt t="21111" x="2363788" y="2455863"/>
          <p14:tracePt t="21127" x="2305050" y="2455863"/>
          <p14:tracePt t="21144" x="2239963" y="2449513"/>
          <p14:tracePt t="21161" x="2174875" y="2449513"/>
          <p14:tracePt t="21177" x="2103438" y="2443163"/>
          <p14:tracePt t="21194" x="2024063" y="2436813"/>
          <p14:tracePt t="21211" x="1946275" y="2436813"/>
          <p14:tracePt t="21227" x="1822450" y="2436813"/>
          <p14:tracePt t="21244" x="1751013" y="2436813"/>
          <p14:tracePt t="21261" x="1665288" y="2436813"/>
          <p14:tracePt t="21277" x="1587500" y="2436813"/>
          <p14:tracePt t="21294" x="1501775" y="2436813"/>
          <p14:tracePt t="21311" x="1411288" y="2436813"/>
          <p14:tracePt t="21327" x="1346200" y="2436813"/>
          <p14:tracePt t="21344" x="1266825" y="2436813"/>
          <p14:tracePt t="21361" x="1195388" y="2436813"/>
          <p14:tracePt t="21377" x="1123950" y="2436813"/>
          <p14:tracePt t="21394" x="1050925" y="2436813"/>
          <p14:tracePt t="21411" x="998538" y="2436813"/>
          <p14:tracePt t="21427" x="908050" y="2436813"/>
          <p14:tracePt t="21444" x="868363" y="2436813"/>
          <p14:tracePt t="21461" x="830263" y="2436813"/>
          <p14:tracePt t="21477" x="790575" y="2436813"/>
          <p14:tracePt t="21494" x="763588" y="2436813"/>
          <p14:tracePt t="21511" x="744538" y="2436813"/>
          <p14:tracePt t="21528" x="725488" y="2436813"/>
          <p14:tracePt t="21675" x="738188" y="2436813"/>
          <p14:tracePt t="21684" x="750888" y="2436813"/>
          <p14:tracePt t="21694" x="769938" y="2436813"/>
          <p14:tracePt t="21694" x="842963" y="2436813"/>
          <p14:tracePt t="21710" x="927100" y="2436813"/>
          <p14:tracePt t="21727" x="1025525" y="2436813"/>
          <p14:tracePt t="21744" x="1143000" y="2436813"/>
          <p14:tracePt t="21761" x="1273175" y="2436813"/>
          <p14:tracePt t="21777" x="1404938" y="2436813"/>
          <p14:tracePt t="21794" x="1535113" y="2436813"/>
          <p14:tracePt t="21810" x="1677988" y="2436813"/>
          <p14:tracePt t="21827" x="1874838" y="2436813"/>
          <p14:tracePt t="21844" x="1979613" y="2436813"/>
          <p14:tracePt t="21860" x="2097088" y="2436813"/>
          <p14:tracePt t="21877" x="2214563" y="2436813"/>
          <p14:tracePt t="21894" x="2332038" y="2436813"/>
          <p14:tracePt t="21910" x="2443163" y="2436813"/>
          <p14:tracePt t="21927" x="2540000" y="2436813"/>
          <p14:tracePt t="21944" x="2644775" y="2422525"/>
          <p14:tracePt t="21960" x="2755900" y="2422525"/>
          <p14:tracePt t="21977" x="2860675" y="2430463"/>
          <p14:tracePt t="21994" x="2965450" y="2430463"/>
          <p14:tracePt t="22010" x="3070225" y="2430463"/>
          <p14:tracePt t="22027" x="3187700" y="2430463"/>
          <p14:tracePt t="22044" x="3240088" y="2430463"/>
          <p14:tracePt t="22060" x="3284538" y="2430463"/>
          <p14:tracePt t="22077" x="3330575" y="2430463"/>
          <p14:tracePt t="22094" x="3351213" y="2430463"/>
          <p14:tracePt t="22110" x="3357563" y="2430463"/>
          <p14:tracePt t="22275" x="3351213" y="2430463"/>
          <p14:tracePt t="22283" x="3344863" y="2430463"/>
          <p14:tracePt t="22299" x="3330575" y="2430463"/>
          <p14:tracePt t="22311" x="3317875" y="2430463"/>
          <p14:tracePt t="22314" x="3259138" y="2436813"/>
          <p14:tracePt t="22327" x="3206750" y="2443163"/>
          <p14:tracePt t="22344" x="3135313" y="2449513"/>
          <p14:tracePt t="22360" x="3070225" y="2449513"/>
          <p14:tracePt t="22377" x="2997200" y="2449513"/>
          <p14:tracePt t="22394" x="2965450" y="2449513"/>
          <p14:tracePt t="22410" x="2959100" y="2449513"/>
          <p14:tracePt t="22547" x="2965450" y="2449513"/>
          <p14:tracePt t="22561" x="2978150" y="2449513"/>
          <p14:tracePt t="22561" x="3011488" y="2443163"/>
          <p14:tracePt t="22578" x="3036888" y="2430463"/>
          <p14:tracePt t="22594" x="3063875" y="2430463"/>
          <p14:tracePt t="22610" x="3082925" y="2430463"/>
          <p14:tracePt t="22627" x="3116263" y="2416175"/>
          <p14:tracePt t="22643" x="3128963" y="2403475"/>
          <p14:tracePt t="22660" x="3141663" y="2390775"/>
          <p14:tracePt t="22677" x="3154363" y="2378075"/>
          <p14:tracePt t="22693" x="3160713" y="2357438"/>
          <p14:tracePt t="22710" x="3160713" y="2338388"/>
          <p14:tracePt t="22727" x="3167063" y="2311400"/>
          <p14:tracePt t="22743" x="3167063" y="2292350"/>
          <p14:tracePt t="22760" x="3167063" y="2273300"/>
          <p14:tracePt t="22777" x="3167063" y="2252663"/>
          <p14:tracePt t="22793" x="3148013" y="2227263"/>
          <p14:tracePt t="22810" x="3141663" y="2201863"/>
          <p14:tracePt t="22827" x="3122613" y="2168525"/>
          <p14:tracePt t="22843" x="3095625" y="2149475"/>
          <p14:tracePt t="22860" x="3076575" y="2135188"/>
          <p14:tracePt t="22877" x="3043238" y="2122488"/>
          <p14:tracePt t="22893" x="3011488" y="2122488"/>
          <p14:tracePt t="22910" x="2984500" y="2116138"/>
          <p14:tracePt t="22927" x="2938463" y="2116138"/>
          <p14:tracePt t="22943" x="2906713" y="2116138"/>
          <p14:tracePt t="22960" x="2873375" y="2116138"/>
          <p14:tracePt t="22977" x="2841625" y="2122488"/>
          <p14:tracePt t="22993" x="2814638" y="2141538"/>
          <p14:tracePt t="23010" x="2782888" y="2168525"/>
          <p14:tracePt t="23027" x="2755900" y="2187575"/>
          <p14:tracePt t="23027" x="2755900" y="2193925"/>
          <p14:tracePt t="23043" x="2743200" y="2220913"/>
          <p14:tracePt t="23060" x="2730500" y="2246313"/>
          <p14:tracePt t="23077" x="2730500" y="2273300"/>
          <p14:tracePt t="23093" x="2730500" y="2292350"/>
          <p14:tracePt t="23110" x="2730500" y="2319338"/>
          <p14:tracePt t="23127" x="2730500" y="2332038"/>
          <p14:tracePt t="23143" x="2743200" y="2351088"/>
          <p14:tracePt t="23160" x="2768600" y="2378075"/>
          <p14:tracePt t="23177" x="2789238" y="2397125"/>
          <p14:tracePt t="23193" x="2814638" y="2409825"/>
          <p14:tracePt t="23210" x="2835275" y="2430463"/>
          <p14:tracePt t="23227" x="2873375" y="2436813"/>
          <p14:tracePt t="23243" x="2925763" y="2449513"/>
          <p14:tracePt t="23260" x="2959100" y="2449513"/>
          <p14:tracePt t="23277" x="2990850" y="2449513"/>
          <p14:tracePt t="23293" x="3017838" y="2449513"/>
          <p14:tracePt t="23310" x="3055938" y="2449513"/>
          <p14:tracePt t="23326" x="3095625" y="2449513"/>
          <p14:tracePt t="23343" x="3128963" y="2449513"/>
          <p14:tracePt t="23360" x="3148013" y="2449513"/>
          <p14:tracePt t="23377" x="3167063" y="2443163"/>
          <p14:tracePt t="24211" x="3181350" y="2449513"/>
          <p14:tracePt t="24219" x="3187700" y="2449513"/>
          <p14:tracePt t="24230" x="3194050" y="2449513"/>
          <p14:tracePt t="24230" x="3200400" y="2449513"/>
          <p14:tracePt t="24243" x="3233738" y="2462213"/>
          <p14:tracePt t="24260" x="3252788" y="2462213"/>
          <p14:tracePt t="24276" x="3271838" y="2474913"/>
          <p14:tracePt t="24293" x="3278188" y="2474913"/>
          <p14:tracePt t="24331" x="3284538" y="2474913"/>
          <p14:tracePt t="24339" x="3292475" y="2474913"/>
          <p14:tracePt t="24347" x="3305175" y="2474913"/>
          <p14:tracePt t="24359" x="3324225" y="2474913"/>
          <p14:tracePt t="24376" x="3370263" y="2474913"/>
          <p14:tracePt t="24393" x="3409950" y="2474913"/>
          <p14:tracePt t="24409" x="3475038" y="2474913"/>
          <p14:tracePt t="24426" x="3540125" y="2474913"/>
          <p14:tracePt t="24443" x="3611563" y="2474913"/>
          <p14:tracePt t="24459" x="3644900" y="2474913"/>
          <p14:tracePt t="24476" x="3663950" y="2474913"/>
          <p14:tracePt t="24493" x="3670300" y="2474913"/>
          <p14:tracePt t="24539" x="3676650" y="2474913"/>
          <p14:tracePt t="24555" x="3683000" y="2474913"/>
          <p14:tracePt t="24571" x="3690938" y="2474913"/>
          <p14:tracePt t="24579" x="3697288" y="2474913"/>
          <p14:tracePt t="24593" x="3703638" y="2474913"/>
          <p14:tracePt t="24593" x="3722688" y="2474913"/>
          <p14:tracePt t="24609" x="3741738" y="2474913"/>
          <p14:tracePt t="24626" x="3749675" y="2474913"/>
          <p14:tracePt t="24707" x="3741738" y="2474913"/>
          <p14:tracePt t="24715" x="3735388" y="2474913"/>
          <p14:tracePt t="24730" x="3722688" y="2474913"/>
          <p14:tracePt t="24730" x="3676650" y="2474913"/>
          <p14:tracePt t="24743" x="3605213" y="2474913"/>
          <p14:tracePt t="24759" x="3513138" y="2474913"/>
          <p14:tracePt t="24776" x="3441700" y="2474913"/>
          <p14:tracePt t="24793" x="3382963" y="2474913"/>
          <p14:tracePt t="24809" x="3357563" y="2474913"/>
          <p14:tracePt t="24915" x="3363913" y="2474913"/>
          <p14:tracePt t="24923" x="3382963" y="2474913"/>
          <p14:tracePt t="24931" x="3409950" y="2474913"/>
          <p14:tracePt t="24939" x="3448050" y="2474913"/>
          <p14:tracePt t="24947" x="3533775" y="2474913"/>
          <p14:tracePt t="24959" x="3657600" y="2474913"/>
          <p14:tracePt t="24976" x="3787775" y="2474913"/>
          <p14:tracePt t="24993" x="3898900" y="2474913"/>
          <p14:tracePt t="25009" x="3963988" y="2474913"/>
          <p14:tracePt t="25026" x="3978275" y="2474913"/>
          <p14:tracePt t="25667" x="3963988" y="2474913"/>
          <p14:tracePt t="25683" x="3951288" y="2474913"/>
          <p14:tracePt t="25691" x="3944938" y="2474913"/>
          <p14:tracePt t="25699" x="3911600" y="2474913"/>
          <p14:tracePt t="25713" x="3873500" y="2474913"/>
          <p14:tracePt t="25726" x="3814763" y="2474913"/>
          <p14:tracePt t="25742" x="3741738" y="2474913"/>
          <p14:tracePt t="25759" x="3644900" y="2474913"/>
          <p14:tracePt t="25776" x="3559175" y="2474913"/>
          <p14:tracePt t="25792" x="3475038" y="2474913"/>
          <p14:tracePt t="25809" x="3382963" y="2474913"/>
          <p14:tracePt t="25826" x="3298825" y="2474913"/>
          <p14:tracePt t="25842" x="3206750" y="2474913"/>
          <p14:tracePt t="25859" x="3108325" y="2474913"/>
          <p14:tracePt t="25875" x="3055938" y="2474913"/>
          <p14:tracePt t="25892" x="2990850" y="2474913"/>
          <p14:tracePt t="25909" x="2932113" y="2474913"/>
          <p14:tracePt t="25925" x="2873375" y="2474913"/>
          <p14:tracePt t="25942" x="2795588" y="2474913"/>
          <p14:tracePt t="25959" x="2703513" y="2474913"/>
          <p14:tracePt t="25975" x="2606675" y="2474913"/>
          <p14:tracePt t="25992" x="2514600" y="2474913"/>
          <p14:tracePt t="26009" x="2409825" y="2474913"/>
          <p14:tracePt t="26025" x="2319338" y="2474913"/>
          <p14:tracePt t="26042" x="2246313" y="2474913"/>
          <p14:tracePt t="26059" x="2201863" y="2481263"/>
          <p14:tracePt t="26075" x="2181225" y="2489200"/>
          <p14:tracePt t="27843" x="2174875" y="2489200"/>
          <p14:tracePt t="27851" x="2162175" y="2489200"/>
          <p14:tracePt t="27867" x="2149475" y="2489200"/>
          <p14:tracePt t="27867" x="2090738" y="2508250"/>
          <p14:tracePt t="27875" x="2005013" y="2540000"/>
          <p14:tracePt t="27892" x="1920875" y="2579688"/>
          <p14:tracePt t="27908" x="1809750" y="2632075"/>
          <p14:tracePt t="27925" x="1717675" y="2678113"/>
          <p14:tracePt t="27941" x="1606550" y="2709863"/>
          <p14:tracePt t="27958" x="1528763" y="2730500"/>
          <p14:tracePt t="27975" x="1443038" y="2743200"/>
          <p14:tracePt t="27991" x="1390650" y="2743200"/>
          <p14:tracePt t="28008" x="1325563" y="2743200"/>
          <p14:tracePt t="28025" x="1266825" y="2743200"/>
          <p14:tracePt t="28041" x="1201738" y="2743200"/>
          <p14:tracePt t="28058" x="1155700" y="2743200"/>
          <p14:tracePt t="28075" x="1117600" y="2749550"/>
          <p14:tracePt t="28091" x="1109663" y="2755900"/>
          <p14:tracePt t="28139" x="1117600" y="2755900"/>
          <p14:tracePt t="28147" x="1130300" y="2762250"/>
          <p14:tracePt t="28154" x="1143000" y="2762250"/>
          <p14:tracePt t="28158" x="1189038" y="2762250"/>
          <p14:tracePt t="28175" x="1260475" y="2762250"/>
          <p14:tracePt t="28191" x="1346200" y="2762250"/>
          <p14:tracePt t="28208" x="1455738" y="2762250"/>
          <p14:tracePt t="28225" x="1547813" y="2762250"/>
          <p14:tracePt t="28241" x="1593850" y="2762250"/>
          <p14:tracePt t="28258" x="1600200" y="2762250"/>
          <p14:tracePt t="28275" x="1587500" y="2762250"/>
          <p14:tracePt t="28291" x="1560513" y="2755900"/>
          <p14:tracePt t="28308" x="1489075" y="2755900"/>
          <p14:tracePt t="28325" x="1384300" y="2755900"/>
          <p14:tracePt t="28342" x="1306513" y="2755900"/>
          <p14:tracePt t="28358" x="1235075" y="2755900"/>
          <p14:tracePt t="28375" x="1220788" y="2755900"/>
          <p14:tracePt t="28391" x="1227138" y="2755900"/>
          <p14:tracePt t="28408" x="1254125" y="2768600"/>
          <p14:tracePt t="28425" x="1365250" y="2789238"/>
          <p14:tracePt t="28441" x="1501775" y="2795588"/>
          <p14:tracePt t="28458" x="1633538" y="2795588"/>
          <p14:tracePt t="28474" x="1782763" y="2795588"/>
          <p14:tracePt t="28491" x="1809750" y="2795588"/>
          <p14:tracePt t="28547" x="1795463" y="2795588"/>
          <p14:tracePt t="28555" x="1776413" y="2795588"/>
          <p14:tracePt t="28563" x="1744663" y="2789238"/>
          <p14:tracePt t="28571" x="1704975" y="2782888"/>
          <p14:tracePt t="28575" x="1612900" y="2782888"/>
          <p14:tracePt t="28591" x="1522413" y="2782888"/>
          <p14:tracePt t="28608" x="1443038" y="2782888"/>
          <p14:tracePt t="28624" x="1411288" y="2782888"/>
          <p14:tracePt t="28683" x="1423988" y="2789238"/>
          <p14:tracePt t="28691" x="1455738" y="2789238"/>
          <p14:tracePt t="28699" x="1516063" y="2789238"/>
          <p14:tracePt t="28707" x="1581150" y="2789238"/>
          <p14:tracePt t="28715" x="1698625" y="2789238"/>
          <p14:tracePt t="28724" x="1795463" y="2789238"/>
          <p14:tracePt t="28741" x="1841500" y="2789238"/>
          <p14:tracePt t="28758" x="1854200" y="2789238"/>
          <p14:tracePt t="28795" x="1847850" y="2789238"/>
          <p14:tracePt t="28803" x="1841500" y="2789238"/>
          <p14:tracePt t="28824" x="1789113" y="2782888"/>
          <p14:tracePt t="28825" x="1684338" y="2762250"/>
          <p14:tracePt t="28841" x="1581150" y="2749550"/>
          <p14:tracePt t="28858" x="1495425" y="2749550"/>
          <p14:tracePt t="28874" x="1423988" y="2749550"/>
          <p14:tracePt t="28931" x="1430338" y="2749550"/>
          <p14:tracePt t="28939" x="1449388" y="2755900"/>
          <p14:tracePt t="28947" x="1495425" y="2762250"/>
          <p14:tracePt t="28958" x="1554163" y="2768600"/>
          <p14:tracePt t="28958" x="1677988" y="2776538"/>
          <p14:tracePt t="28974" x="1776413" y="2776538"/>
          <p14:tracePt t="28991" x="1828800" y="2776538"/>
          <p14:tracePt t="29008" x="1854200" y="2776538"/>
          <p14:tracePt t="29475" x="1862138" y="2768600"/>
          <p14:tracePt t="29483" x="1874838" y="2755900"/>
          <p14:tracePt t="29491" x="1881188" y="2749550"/>
          <p14:tracePt t="29499" x="1906588" y="2730500"/>
          <p14:tracePt t="29508" x="1933575" y="2703513"/>
          <p14:tracePt t="29524" x="1973263" y="2671763"/>
          <p14:tracePt t="29541" x="2005013" y="2625725"/>
          <p14:tracePt t="29557" x="2032000" y="2592388"/>
          <p14:tracePt t="29574" x="2044700" y="2560638"/>
          <p14:tracePt t="29591" x="2051050" y="2533650"/>
          <p14:tracePt t="29607" x="2063750" y="2514600"/>
          <p14:tracePt t="29624" x="2063750" y="2495550"/>
          <p14:tracePt t="29641" x="2076450" y="2481263"/>
          <p14:tracePt t="29658" x="2076450" y="2468563"/>
          <p14:tracePt t="29674" x="2076450" y="2455863"/>
          <p14:tracePt t="29691" x="2076450" y="2449513"/>
          <p14:tracePt t="33989" x="2082800" y="2455863"/>
          <p14:tracePt t="33996" x="2082800" y="2468563"/>
          <p14:tracePt t="33997" x="2082800" y="2489200"/>
          <p14:tracePt t="34007" x="2082800" y="2554288"/>
          <p14:tracePt t="34023" x="2082800" y="2644775"/>
          <p14:tracePt t="34040" x="2082800" y="2749550"/>
          <p14:tracePt t="34057" x="2063750" y="2854325"/>
          <p14:tracePt t="34073" x="2038350" y="2971800"/>
          <p14:tracePt t="34090" x="2024063" y="3063875"/>
          <p14:tracePt t="34108" x="2005013" y="3141663"/>
          <p14:tracePt t="34123" x="1952625" y="3219450"/>
          <p14:tracePt t="34141" x="1933575" y="3246438"/>
          <p14:tracePt t="34158" x="1933575" y="3259138"/>
          <p14:tracePt t="34174" x="1927225" y="3259138"/>
          <p14:tracePt t="34340" x="1927225" y="3271838"/>
          <p14:tracePt t="34348" x="1927225" y="3298825"/>
          <p14:tracePt t="34356" x="1927225" y="3324225"/>
          <p14:tracePt t="34360" x="1927225" y="3382963"/>
          <p14:tracePt t="34373" x="1946275" y="3448050"/>
          <p14:tracePt t="34390" x="1973263" y="3533775"/>
          <p14:tracePt t="34406" x="2024063" y="3598863"/>
          <p14:tracePt t="34423" x="2097088" y="3657600"/>
          <p14:tracePt t="34440" x="2193925" y="3683000"/>
          <p14:tracePt t="34456" x="2319338" y="3683000"/>
          <p14:tracePt t="34474" x="2455863" y="3670300"/>
          <p14:tracePt t="34491" x="2560638" y="3632200"/>
          <p14:tracePt t="34507" x="2651125" y="3598863"/>
          <p14:tracePt t="34524" x="2730500" y="3506788"/>
          <p14:tracePt t="34541" x="2730500" y="3441700"/>
          <p14:tracePt t="34557" x="2671763" y="3357563"/>
          <p14:tracePt t="34574" x="2566988" y="3271838"/>
          <p14:tracePt t="34591" x="2449513" y="3225800"/>
          <p14:tracePt t="34607" x="2378075" y="3225800"/>
          <p14:tracePt t="34624" x="2292350" y="3225800"/>
          <p14:tracePt t="34641" x="2227263" y="3278188"/>
          <p14:tracePt t="34657" x="2149475" y="3363913"/>
          <p14:tracePt t="34674" x="2128838" y="3468688"/>
          <p14:tracePt t="34691" x="2122488" y="3579813"/>
          <p14:tracePt t="34707" x="2162175" y="3663950"/>
          <p14:tracePt t="34724" x="2298700" y="3741738"/>
          <p14:tracePt t="34741" x="2403475" y="3749675"/>
          <p14:tracePt t="34758" x="2547938" y="3749675"/>
          <p14:tracePt t="34774" x="2684463" y="3716338"/>
          <p14:tracePt t="34791" x="2762250" y="3657600"/>
          <p14:tracePt t="34807" x="2789238" y="3592513"/>
          <p14:tracePt t="34824" x="2795588" y="3533775"/>
          <p14:tracePt t="34841" x="2743200" y="3454400"/>
          <p14:tracePt t="34857" x="2697163" y="3403600"/>
          <p14:tracePt t="34874" x="2671763" y="3389313"/>
          <p14:tracePt t="34891" x="2632075" y="3389313"/>
          <p14:tracePt t="34907" x="2613025" y="3389313"/>
          <p14:tracePt t="34924" x="2598738" y="3389313"/>
          <p14:tracePt t="34941" x="2598738" y="3395663"/>
          <p14:tracePt t="34957" x="2586038" y="3403600"/>
          <p14:tracePt t="34974" x="2586038" y="3416300"/>
          <p14:tracePt t="38643" x="2606675" y="3403600"/>
          <p14:tracePt t="38652" x="2625725" y="3389313"/>
          <p14:tracePt t="38659" x="2665413" y="3389313"/>
          <p14:tracePt t="38667" x="2684463" y="3376613"/>
          <p14:tracePt t="38676" x="2755900" y="3357563"/>
          <p14:tracePt t="38688" x="2867025" y="3317875"/>
          <p14:tracePt t="38705" x="2971800" y="3246438"/>
          <p14:tracePt t="38721" x="3095625" y="3154363"/>
          <p14:tracePt t="38738" x="3194050" y="3063875"/>
          <p14:tracePt t="38755" x="3305175" y="2971800"/>
          <p14:tracePt t="38771" x="3521075" y="2801938"/>
          <p14:tracePt t="38788" x="3657600" y="2697163"/>
          <p14:tracePt t="38805" x="3808413" y="2613025"/>
          <p14:tracePt t="38821" x="3944938" y="2508250"/>
          <p14:tracePt t="38838" x="4062413" y="2416175"/>
          <p14:tracePt t="38855" x="4173538" y="2351088"/>
          <p14:tracePt t="38871" x="4251325" y="2292350"/>
          <p14:tracePt t="38888" x="4303713" y="2252663"/>
          <p14:tracePt t="38905" x="4343400" y="2227263"/>
          <p14:tracePt t="38922" x="4395788" y="2181225"/>
          <p14:tracePt t="38938" x="4460875" y="2128838"/>
          <p14:tracePt t="38955" x="4513263" y="2076450"/>
          <p14:tracePt t="38971" x="4618038" y="2017713"/>
          <p14:tracePt t="38988" x="4702175" y="1992313"/>
          <p14:tracePt t="39005" x="4800600" y="1973263"/>
          <p14:tracePt t="39021" x="4865688" y="1965325"/>
          <p14:tracePt t="39038" x="4911725" y="1952625"/>
          <p14:tracePt t="39055" x="4937125" y="1946275"/>
          <p14:tracePt t="39071" x="4951413" y="1946275"/>
          <p14:tracePt t="39171" x="4945063" y="1946275"/>
          <p14:tracePt t="39181" x="4937125" y="1952625"/>
          <p14:tracePt t="39181" x="4930775" y="1965325"/>
          <p14:tracePt t="39188" x="4899025" y="1992313"/>
          <p14:tracePt t="39205" x="4865688" y="2005013"/>
          <p14:tracePt t="39221" x="4826000" y="2032000"/>
          <p14:tracePt t="39238" x="4787900" y="2057400"/>
          <p14:tracePt t="39255" x="4722813" y="2090738"/>
          <p14:tracePt t="39271" x="4683125" y="2103438"/>
          <p14:tracePt t="39288" x="4649788" y="2116138"/>
          <p14:tracePt t="39305" x="4630738" y="2128838"/>
          <p14:tracePt t="39321" x="4624388" y="2135188"/>
          <p14:tracePt t="39483" x="4630738" y="2135188"/>
          <p14:tracePt t="40572" x="0" y="0"/>
        </p14:tracePtLst>
        <p14:tracePtLst>
          <p14:tracePt t="45140" x="1130300" y="3233738"/>
          <p14:tracePt t="45148" x="1130300" y="3225800"/>
          <p14:tracePt t="45156" x="1130300" y="3219450"/>
          <p14:tracePt t="45172" x="1130300" y="3213100"/>
          <p14:tracePt t="45347" x="1136650" y="3213100"/>
          <p14:tracePt t="45355" x="1149350" y="3219450"/>
          <p14:tracePt t="45356" x="1168400" y="3240088"/>
          <p14:tracePt t="45369" x="1227138" y="3292475"/>
          <p14:tracePt t="45385" x="1312863" y="3344863"/>
          <p14:tracePt t="45402" x="1411288" y="3422650"/>
          <p14:tracePt t="45419" x="1535113" y="3540125"/>
          <p14:tracePt t="45437" x="1619250" y="3632200"/>
          <p14:tracePt t="45452" x="1704975" y="3729038"/>
          <p14:tracePt t="45470" x="1757363" y="3821113"/>
          <p14:tracePt t="45486" x="1822450" y="3938588"/>
          <p14:tracePt t="45503" x="1854200" y="4062413"/>
          <p14:tracePt t="45520" x="1912938" y="4198938"/>
          <p14:tracePt t="45536" x="1973263" y="4330700"/>
          <p14:tracePt t="45553" x="2032000" y="4441825"/>
          <p14:tracePt t="45570" x="2116138" y="4532313"/>
          <p14:tracePt t="45586" x="2214563" y="4618038"/>
          <p14:tracePt t="45603" x="2286000" y="4676775"/>
          <p14:tracePt t="45620" x="2351088" y="4702175"/>
          <p14:tracePt t="45636" x="2363788" y="4702175"/>
          <p14:tracePt t="45684" x="2363788" y="4695825"/>
          <p14:tracePt t="45692" x="2357438" y="4670425"/>
          <p14:tracePt t="45700" x="2351088" y="4649788"/>
          <p14:tracePt t="45708" x="2319338" y="4605338"/>
          <p14:tracePt t="45720" x="2305050" y="4591050"/>
          <p14:tracePt t="45788" x="2311400" y="4591050"/>
          <p14:tracePt t="45796" x="2332038" y="4591050"/>
          <p14:tracePt t="45806" x="2363788" y="4591050"/>
          <p14:tracePt t="45812" x="2416175" y="4584700"/>
          <p14:tracePt t="45820" x="2619375" y="4584700"/>
          <p14:tracePt t="45836" x="2795588" y="4584700"/>
          <p14:tracePt t="45853" x="2990850" y="4584700"/>
          <p14:tracePt t="45870" x="3187700" y="4584700"/>
          <p14:tracePt t="45887" x="3351213" y="4591050"/>
          <p14:tracePt t="45903" x="3468688" y="4591050"/>
          <p14:tracePt t="45920" x="3565525" y="4591050"/>
          <p14:tracePt t="45936" x="3632200" y="4591050"/>
          <p14:tracePt t="45953" x="3676650" y="4591050"/>
          <p14:tracePt t="45970" x="3697288" y="4591050"/>
          <p14:tracePt t="45986" x="3716338" y="4584700"/>
          <p14:tracePt t="46003" x="3735388" y="4572000"/>
          <p14:tracePt t="46020" x="3814763" y="4559300"/>
          <p14:tracePt t="46036" x="3905250" y="4559300"/>
          <p14:tracePt t="46053" x="4003675" y="4559300"/>
          <p14:tracePt t="46070" x="4108450" y="4559300"/>
          <p14:tracePt t="46086" x="4186238" y="4572000"/>
          <p14:tracePt t="46103" x="4284663" y="4584700"/>
          <p14:tracePt t="46120" x="4383088" y="4597400"/>
          <p14:tracePt t="46136" x="4454525" y="4605338"/>
          <p14:tracePt t="46153" x="4538663" y="4611688"/>
          <p14:tracePt t="46169" x="4584700" y="4611688"/>
          <p14:tracePt t="46186" x="4605338" y="4611688"/>
          <p14:tracePt t="46203" x="4618038" y="4611688"/>
          <p14:tracePt t="46444" x="4618038" y="4605338"/>
          <p14:tracePt t="46452" x="4611688" y="4605338"/>
          <p14:tracePt t="46468" x="4611688" y="4597400"/>
          <p14:tracePt t="46564" x="4597400" y="4597400"/>
          <p14:tracePt t="46572" x="4559300" y="4578350"/>
          <p14:tracePt t="46577" x="4513263" y="4565650"/>
          <p14:tracePt t="46586" x="4421188" y="4552950"/>
          <p14:tracePt t="46603" x="4232275" y="4546600"/>
          <p14:tracePt t="46619" x="4043363" y="4538663"/>
          <p14:tracePt t="46636" x="3756025" y="4538663"/>
          <p14:tracePt t="46653" x="3617913" y="4538663"/>
          <p14:tracePt t="46669" x="3468688" y="4532313"/>
          <p14:tracePt t="46686" x="3311525" y="4525963"/>
          <p14:tracePt t="46703" x="3194050" y="4519613"/>
          <p14:tracePt t="46719" x="3076575" y="4519613"/>
          <p14:tracePt t="46736" x="3005138" y="4519613"/>
          <p14:tracePt t="46753" x="2984500" y="4519613"/>
          <p14:tracePt t="46769" x="2978150" y="4519613"/>
          <p14:tracePt t="46844" x="2965450" y="4513263"/>
          <p14:tracePt t="46852" x="2952750" y="4506913"/>
          <p14:tracePt t="46860" x="2925763" y="4506913"/>
          <p14:tracePt t="46869" x="2894013" y="4506913"/>
          <p14:tracePt t="46886" x="2827338" y="4506913"/>
          <p14:tracePt t="46903" x="2755900" y="4506913"/>
          <p14:tracePt t="46919" x="2671763" y="4500563"/>
          <p14:tracePt t="46936" x="2579688" y="4500563"/>
          <p14:tracePt t="46953" x="2508250" y="4506913"/>
          <p14:tracePt t="46969" x="2462213" y="4519613"/>
          <p14:tracePt t="46986" x="2430463" y="4519613"/>
          <p14:tracePt t="47002" x="2409825" y="4519613"/>
          <p14:tracePt t="47019" x="2384425" y="4519613"/>
          <p14:tracePt t="47036" x="2344738" y="4519613"/>
          <p14:tracePt t="47053" x="2332038" y="4519613"/>
          <p14:tracePt t="47069" x="2325688" y="4525963"/>
          <p14:tracePt t="47244" x="2332038" y="4525963"/>
          <p14:tracePt t="47258" x="2344738" y="4525963"/>
          <p14:tracePt t="47260" x="2390775" y="4525963"/>
          <p14:tracePt t="47270" x="2436813" y="4525963"/>
          <p14:tracePt t="47286" x="2468563" y="4519613"/>
          <p14:tracePt t="47302" x="2527300" y="4506913"/>
          <p14:tracePt t="47319" x="2586038" y="4487863"/>
          <p14:tracePt t="47336" x="2632075" y="4473575"/>
          <p14:tracePt t="47352" x="2671763" y="4467225"/>
          <p14:tracePt t="47369" x="2724150" y="4454525"/>
          <p14:tracePt t="47386" x="2749550" y="4448175"/>
          <p14:tracePt t="47403" x="2795588" y="4435475"/>
          <p14:tracePt t="47419" x="2827338" y="4421188"/>
          <p14:tracePt t="47436" x="2860675" y="4389438"/>
          <p14:tracePt t="47452" x="2873375" y="4349750"/>
          <p14:tracePt t="47469" x="2894013" y="4324350"/>
          <p14:tracePt t="47486" x="2894013" y="4284663"/>
          <p14:tracePt t="47502" x="2887663" y="4251325"/>
          <p14:tracePt t="47519" x="2873375" y="4198938"/>
          <p14:tracePt t="47536" x="2814638" y="4140200"/>
          <p14:tracePt t="47552" x="2755900" y="4081463"/>
          <p14:tracePt t="47569" x="2651125" y="4010025"/>
          <p14:tracePt t="47586" x="2540000" y="3938588"/>
          <p14:tracePt t="47602" x="2416175" y="3919538"/>
          <p14:tracePt t="47619" x="2305050" y="3919538"/>
          <p14:tracePt t="47636" x="2116138" y="3944938"/>
          <p14:tracePt t="47652" x="2011363" y="4022725"/>
          <p14:tracePt t="47669" x="1900238" y="4160838"/>
          <p14:tracePt t="47686" x="1868488" y="4297363"/>
          <p14:tracePt t="47702" x="1881188" y="4383088"/>
          <p14:tracePt t="47719" x="2017713" y="4467225"/>
          <p14:tracePt t="47736" x="2227263" y="4532313"/>
          <p14:tracePt t="47753" x="2416175" y="4559300"/>
          <p14:tracePt t="47770" x="2566988" y="4559300"/>
          <p14:tracePt t="47787" x="2665413" y="4538663"/>
          <p14:tracePt t="47803" x="2743200" y="4500563"/>
          <p14:tracePt t="47820" x="2768600" y="4479925"/>
          <p14:tracePt t="47836" x="2776538" y="4460875"/>
          <p14:tracePt t="47885" x="2768600" y="4460875"/>
          <p14:tracePt t="47917" x="2762250" y="4460875"/>
          <p14:tracePt t="48125" x="2768600" y="4467225"/>
          <p14:tracePt t="48133" x="2782888" y="4467225"/>
          <p14:tracePt t="48143" x="2801938" y="4467225"/>
          <p14:tracePt t="48149" x="2820988" y="4467225"/>
          <p14:tracePt t="48157" x="2894013" y="4473575"/>
          <p14:tracePt t="48170" x="2997200" y="4473575"/>
          <p14:tracePt t="48186" x="3108325" y="4473575"/>
          <p14:tracePt t="48203" x="3246438" y="4473575"/>
          <p14:tracePt t="48220" x="3370263" y="4473575"/>
          <p14:tracePt t="48237" x="3500438" y="4479925"/>
          <p14:tracePt t="48253" x="3565525" y="4487863"/>
          <p14:tracePt t="48270" x="3657600" y="4494213"/>
          <p14:tracePt t="48286" x="3741738" y="4494213"/>
          <p14:tracePt t="48303" x="3846513" y="4467225"/>
          <p14:tracePt t="48320" x="3944938" y="4435475"/>
          <p14:tracePt t="48336" x="4030663" y="4368800"/>
          <p14:tracePt t="48353" x="4108450" y="4297363"/>
          <p14:tracePt t="48370" x="4154488" y="4225925"/>
          <p14:tracePt t="48386" x="4173538" y="4167188"/>
          <p14:tracePt t="48403" x="4173538" y="4121150"/>
          <p14:tracePt t="48420" x="4148138" y="4089400"/>
          <p14:tracePt t="48420" x="4133850" y="4068763"/>
          <p14:tracePt t="48437" x="4081463" y="4030663"/>
          <p14:tracePt t="48454" x="3997325" y="3997325"/>
          <p14:tracePt t="48470" x="3898900" y="4003675"/>
          <p14:tracePt t="48487" x="3762375" y="4049713"/>
          <p14:tracePt t="48503" x="3624263" y="4133850"/>
          <p14:tracePt t="48520" x="3533775" y="4251325"/>
          <p14:tracePt t="48536" x="3481388" y="4343400"/>
          <p14:tracePt t="48553" x="3494088" y="4414838"/>
          <p14:tracePt t="48570" x="3592513" y="4494213"/>
          <p14:tracePt t="48586" x="3749675" y="4565650"/>
          <p14:tracePt t="48603" x="3886200" y="4578350"/>
          <p14:tracePt t="48619" x="4016375" y="4578350"/>
          <p14:tracePt t="48636" x="4075113" y="4578350"/>
          <p14:tracePt t="48653" x="4114800" y="4572000"/>
          <p14:tracePt t="48925" x="4108450" y="4572000"/>
          <p14:tracePt t="48933" x="4102100" y="4572000"/>
          <p14:tracePt t="48944" x="4089400" y="4572000"/>
          <p14:tracePt t="48949" x="4062413" y="4572000"/>
          <p14:tracePt t="48954" x="3978275" y="4572000"/>
          <p14:tracePt t="48969" x="3860800" y="4572000"/>
          <p14:tracePt t="48986" x="3676650" y="4572000"/>
          <p14:tracePt t="49003" x="3521075" y="4572000"/>
          <p14:tracePt t="49019" x="3389313" y="4572000"/>
          <p14:tracePt t="49036" x="3330575" y="4572000"/>
          <p14:tracePt t="49053" x="3324225" y="4578350"/>
          <p14:tracePt t="49093" x="3324225" y="4572000"/>
          <p14:tracePt t="49101" x="3330575" y="4572000"/>
          <p14:tracePt t="49119" x="3363913" y="4572000"/>
          <p14:tracePt t="49120" x="3441700" y="4572000"/>
          <p14:tracePt t="49136" x="3540125" y="4565650"/>
          <p14:tracePt t="49153" x="3632200" y="4565650"/>
          <p14:tracePt t="49169" x="3716338" y="4559300"/>
          <p14:tracePt t="49186" x="3741738" y="4559300"/>
          <p14:tracePt t="49245" x="3729038" y="4559300"/>
          <p14:tracePt t="49253" x="3703638" y="4552950"/>
          <p14:tracePt t="49261" x="3683000" y="4552950"/>
          <p14:tracePt t="49269" x="3632200" y="4546600"/>
          <p14:tracePt t="49277" x="3494088" y="4546600"/>
          <p14:tracePt t="49286" x="3363913" y="4546600"/>
          <p14:tracePt t="49303" x="3271838" y="4546600"/>
          <p14:tracePt t="49319" x="3240088" y="4552950"/>
          <p14:tracePt t="49373" x="3246438" y="4552950"/>
          <p14:tracePt t="49381" x="3252788" y="4552950"/>
          <p14:tracePt t="49389" x="3278188" y="4552950"/>
          <p14:tracePt t="49397" x="3336925" y="4552950"/>
          <p14:tracePt t="49405" x="3487738" y="4565650"/>
          <p14:tracePt t="49419" x="3644900" y="4572000"/>
          <p14:tracePt t="49436" x="3775075" y="4572000"/>
          <p14:tracePt t="49453" x="3852863" y="4572000"/>
          <p14:tracePt t="49469" x="3860800" y="4572000"/>
          <p14:tracePt t="50053" x="3873500" y="4572000"/>
          <p14:tracePt t="50062" x="3879850" y="4572000"/>
          <p14:tracePt t="50069" x="3892550" y="4572000"/>
          <p14:tracePt t="50086" x="3925888" y="4572000"/>
          <p14:tracePt t="50087" x="3970338" y="4572000"/>
          <p14:tracePt t="50102" x="4056063" y="4572000"/>
          <p14:tracePt t="50119" x="4133850" y="4572000"/>
          <p14:tracePt t="50136" x="4238625" y="4572000"/>
          <p14:tracePt t="50152" x="4337050" y="4572000"/>
          <p14:tracePt t="50169" x="4435475" y="4572000"/>
          <p14:tracePt t="50186" x="4538663" y="4572000"/>
          <p14:tracePt t="50202" x="4643438" y="4572000"/>
          <p14:tracePt t="50219" x="4741863" y="4572000"/>
          <p14:tracePt t="50236" x="4813300" y="4572000"/>
          <p14:tracePt t="50252" x="4852988" y="4565650"/>
          <p14:tracePt t="50269" x="4865688" y="4565650"/>
          <p14:tracePt t="50286" x="4865688" y="4559300"/>
          <p14:tracePt t="50357" x="4859338" y="4559300"/>
          <p14:tracePt t="50365" x="4846638" y="4559300"/>
          <p14:tracePt t="50379" x="4826000" y="4559300"/>
          <p14:tracePt t="50385" x="4794250" y="4559300"/>
          <p14:tracePt t="50386" x="4722813" y="4559300"/>
          <p14:tracePt t="50402" x="4624388" y="4559300"/>
          <p14:tracePt t="50419" x="4532313" y="4559300"/>
          <p14:tracePt t="50436" x="4448175" y="4559300"/>
          <p14:tracePt t="50452" x="4402138" y="4559300"/>
          <p14:tracePt t="50469" x="4395788" y="4559300"/>
          <p14:tracePt t="50557" x="4402138" y="4559300"/>
          <p14:tracePt t="50565" x="4421188" y="4559300"/>
          <p14:tracePt t="50571" x="4435475" y="4559300"/>
          <p14:tracePt t="50585" x="4454525" y="4559300"/>
          <p14:tracePt t="50586" x="4473575" y="4552950"/>
          <p14:tracePt t="50602" x="4500563" y="4546600"/>
          <p14:tracePt t="50619" x="4506913" y="4546600"/>
          <p14:tracePt t="51125" x="4494213" y="4538663"/>
          <p14:tracePt t="51133" x="4473575" y="4538663"/>
          <p14:tracePt t="51141" x="4448175" y="4538663"/>
          <p14:tracePt t="51149" x="4414838" y="4538663"/>
          <p14:tracePt t="51157" x="4318000" y="4538663"/>
          <p14:tracePt t="51169" x="4186238" y="4538663"/>
          <p14:tracePt t="51185" x="4022725" y="4538663"/>
          <p14:tracePt t="51202" x="3846513" y="4538663"/>
          <p14:tracePt t="51218" x="3663950" y="4546600"/>
          <p14:tracePt t="51235" x="3475038" y="4546600"/>
          <p14:tracePt t="51252" x="3311525" y="4546600"/>
          <p14:tracePt t="51268" x="3095625" y="4546600"/>
          <p14:tracePt t="51285" x="2965450" y="4546600"/>
          <p14:tracePt t="51302" x="2860675" y="4546600"/>
          <p14:tracePt t="51318" x="2762250" y="4546600"/>
          <p14:tracePt t="51335" x="2651125" y="4546600"/>
          <p14:tracePt t="51352" x="2566988" y="4546600"/>
          <p14:tracePt t="51368" x="2508250" y="4546600"/>
          <p14:tracePt t="51385" x="2468563" y="4546600"/>
          <p14:tracePt t="51402" x="2449513" y="4546600"/>
          <p14:tracePt t="51418" x="2443163" y="4538663"/>
          <p14:tracePt t="51435" x="2430463" y="4538663"/>
          <p14:tracePt t="51452" x="2422525" y="4538663"/>
          <p14:tracePt t="51469" x="2409825" y="4538663"/>
          <p14:tracePt t="51781" x="2409825" y="4532313"/>
          <p14:tracePt t="51791" x="2416175" y="4532313"/>
          <p14:tracePt t="51813" x="2422525" y="4532313"/>
          <p14:tracePt t="51821" x="2436813" y="4532313"/>
          <p14:tracePt t="51835" x="2443163" y="4532313"/>
          <p14:tracePt t="51835" x="2468563" y="4532313"/>
          <p14:tracePt t="51852" x="2520950" y="4532313"/>
          <p14:tracePt t="51868" x="2619375" y="4532313"/>
          <p14:tracePt t="51885" x="2659063" y="4532313"/>
          <p14:tracePt t="51902" x="2678113" y="4525963"/>
          <p14:tracePt t="51918" x="2684463" y="4525963"/>
          <p14:tracePt t="51989" x="2678113" y="4525963"/>
          <p14:tracePt t="51990" x="2671763" y="4525963"/>
          <p14:tracePt t="52005" x="2665413" y="4525963"/>
          <p14:tracePt t="52018" x="2644775" y="4525963"/>
          <p14:tracePt t="52021" x="2592388" y="4525963"/>
          <p14:tracePt t="52035" x="2501900" y="4525963"/>
          <p14:tracePt t="52051" x="2416175" y="4525963"/>
          <p14:tracePt t="52068" x="2357438" y="4532313"/>
          <p14:tracePt t="52085" x="2351088" y="4532313"/>
          <p14:tracePt t="52157" x="2370138" y="4532313"/>
          <p14:tracePt t="52165" x="2390775" y="4532313"/>
          <p14:tracePt t="52173" x="2468563" y="4532313"/>
          <p14:tracePt t="52189" x="2508250" y="4532313"/>
          <p14:tracePt t="52189" x="2560638" y="4532313"/>
          <p14:tracePt t="52202" x="2651125" y="4532313"/>
          <p14:tracePt t="52218" x="2724150" y="4532313"/>
          <p14:tracePt t="52235" x="2768600" y="4538663"/>
          <p14:tracePt t="52251" x="2789238" y="4538663"/>
          <p14:tracePt t="52476" x="2801938" y="4538663"/>
          <p14:tracePt t="52484" x="2827338" y="4538663"/>
          <p14:tracePt t="52485" x="2894013" y="4538663"/>
          <p14:tracePt t="52500" x="2990850" y="4538663"/>
          <p14:tracePt t="52517" x="3122613" y="4538663"/>
          <p14:tracePt t="52535" x="3284538" y="4546600"/>
          <p14:tracePt t="52550" x="3429000" y="4546600"/>
          <p14:tracePt t="52568" x="3565525" y="4552950"/>
          <p14:tracePt t="52585" x="3644900" y="4552950"/>
          <p14:tracePt t="52601" x="3690938" y="4552950"/>
          <p14:tracePt t="52618" x="3703638" y="4552950"/>
          <p14:tracePt t="52661" x="3703638" y="4546600"/>
          <p14:tracePt t="52669" x="3697288" y="4546600"/>
          <p14:tracePt t="52685" x="3690938" y="4538663"/>
          <p14:tracePt t="52685" x="3644900" y="4532313"/>
          <p14:tracePt t="52701" x="3552825" y="4532313"/>
          <p14:tracePt t="52718" x="3422650" y="4532313"/>
          <p14:tracePt t="52735" x="3278188" y="4532313"/>
          <p14:tracePt t="52751" x="3135313" y="4532313"/>
          <p14:tracePt t="52768" x="3049588" y="4532313"/>
          <p14:tracePt t="52785" x="3017838" y="4532313"/>
          <p14:tracePt t="52801" x="3011488" y="4532313"/>
          <p14:tracePt t="52853" x="3017838" y="4532313"/>
          <p14:tracePt t="52861" x="3030538" y="4532313"/>
          <p14:tracePt t="52869" x="3049588" y="4532313"/>
          <p14:tracePt t="52877" x="3082925" y="4532313"/>
          <p14:tracePt t="52884" x="3206750" y="4532313"/>
          <p14:tracePt t="52901" x="3336925" y="4532313"/>
          <p14:tracePt t="52918" x="3487738" y="4538663"/>
          <p14:tracePt t="52934" x="3632200" y="4538663"/>
          <p14:tracePt t="52951" x="3722688" y="4538663"/>
          <p14:tracePt t="52968" x="3749675" y="4538663"/>
          <p14:tracePt t="53253" x="3762375" y="4538663"/>
          <p14:tracePt t="53266" x="3794125" y="4538663"/>
          <p14:tracePt t="53269" x="3840163" y="4538663"/>
          <p14:tracePt t="53269" x="3898900" y="4538663"/>
          <p14:tracePt t="53285" x="3970338" y="4538663"/>
          <p14:tracePt t="53285" x="4095750" y="4538663"/>
          <p14:tracePt t="53301" x="4232275" y="4538663"/>
          <p14:tracePt t="53318" x="4356100" y="4538663"/>
          <p14:tracePt t="53334" x="4467225" y="4538663"/>
          <p14:tracePt t="53351" x="4538663" y="4538663"/>
          <p14:tracePt t="53368" x="4565650" y="4538663"/>
          <p14:tracePt t="53384" x="4572000" y="4538663"/>
          <p14:tracePt t="53644" x="4572000" y="4532313"/>
          <p14:tracePt t="53653" x="4584700" y="4532313"/>
          <p14:tracePt t="53661" x="4597400" y="4532313"/>
          <p14:tracePt t="53669" x="4630738" y="4519613"/>
          <p14:tracePt t="53684" x="4676775" y="4519613"/>
          <p14:tracePt t="53701" x="4695825" y="4519613"/>
          <p14:tracePt t="53718" x="4702175" y="4519613"/>
          <p14:tracePt t="53797" x="4695825" y="4519613"/>
          <p14:tracePt t="53802" x="4689475" y="4519613"/>
          <p14:tracePt t="53805" x="4683125" y="4519613"/>
          <p14:tracePt t="53818" x="4649788" y="4532313"/>
          <p14:tracePt t="53834" x="4611688" y="4532313"/>
          <p14:tracePt t="53851" x="4572000" y="4532313"/>
          <p14:tracePt t="53867" x="4519613" y="4538663"/>
          <p14:tracePt t="53884" x="4487863" y="4546600"/>
          <p14:tracePt t="53901" x="4479925" y="4546600"/>
          <p14:tracePt t="54013" x="4487863" y="4546600"/>
          <p14:tracePt t="54033" x="4500563" y="4538663"/>
          <p14:tracePt t="54037" x="4519613" y="4538663"/>
          <p14:tracePt t="54051" x="4532313" y="4538663"/>
          <p14:tracePt t="54051" x="4565650" y="4532313"/>
          <p14:tracePt t="54067" x="4597400" y="4525963"/>
          <p14:tracePt t="54084" x="4630738" y="4525963"/>
          <p14:tracePt t="54101" x="4643438" y="4525963"/>
          <p14:tracePt t="55348" x="4630738" y="4525963"/>
          <p14:tracePt t="55356" x="4611688" y="4525963"/>
          <p14:tracePt t="55356" x="4572000" y="4525963"/>
          <p14:tracePt t="55366" x="4500563" y="4525963"/>
          <p14:tracePt t="55383" x="4389438" y="4532313"/>
          <p14:tracePt t="55399" x="4232275" y="4532313"/>
          <p14:tracePt t="55416" x="4043363" y="4519613"/>
          <p14:tracePt t="55433" x="3840163" y="4519613"/>
          <p14:tracePt t="55449" x="3611563" y="4513263"/>
          <p14:tracePt t="55466" x="3422650" y="4506913"/>
          <p14:tracePt t="55482" x="3265488" y="4506913"/>
          <p14:tracePt t="55499" x="3089275" y="4494213"/>
          <p14:tracePt t="55516" x="3024188" y="4487863"/>
          <p14:tracePt t="55533" x="2978150" y="4487863"/>
          <p14:tracePt t="55549" x="2938463" y="4479925"/>
          <p14:tracePt t="55566" x="2900363" y="4479925"/>
          <p14:tracePt t="55582" x="2867025" y="4479925"/>
          <p14:tracePt t="55599" x="2835275" y="4479925"/>
          <p14:tracePt t="55616" x="2801938" y="4479925"/>
          <p14:tracePt t="55632" x="2755900" y="4479925"/>
          <p14:tracePt t="55649" x="2697163" y="4479925"/>
          <p14:tracePt t="55666" x="2619375" y="4479925"/>
          <p14:tracePt t="55682" x="2547938" y="4479925"/>
          <p14:tracePt t="55699" x="2462213" y="4479925"/>
          <p14:tracePt t="55716" x="2443163" y="4487863"/>
          <p14:tracePt t="55732" x="2430463" y="4487863"/>
          <p14:tracePt t="55884" x="2409825" y="4487863"/>
          <p14:tracePt t="55891" x="2390775" y="4487863"/>
          <p14:tracePt t="55899" x="2370138" y="4479925"/>
          <p14:tracePt t="55907" x="2305050" y="4473575"/>
          <p14:tracePt t="55916" x="2239963" y="4460875"/>
          <p14:tracePt t="55932" x="2193925" y="4454525"/>
          <p14:tracePt t="55949" x="2141538" y="4441825"/>
          <p14:tracePt t="55966" x="2103438" y="4421188"/>
          <p14:tracePt t="55982" x="2076450" y="4408488"/>
          <p14:tracePt t="55999" x="2057400" y="4389438"/>
          <p14:tracePt t="56016" x="2044700" y="4362450"/>
          <p14:tracePt t="56032" x="2032000" y="4330700"/>
          <p14:tracePt t="56049" x="2017713" y="4284663"/>
          <p14:tracePt t="56066" x="2005013" y="4232275"/>
          <p14:tracePt t="56082" x="1985963" y="4206875"/>
          <p14:tracePt t="56099" x="1979613" y="4173538"/>
          <p14:tracePt t="56196" x="1965325" y="4173538"/>
          <p14:tracePt t="56203" x="1958975" y="4173538"/>
          <p14:tracePt t="56220" x="1946275" y="4179888"/>
          <p14:tracePt t="56227" x="1933575" y="4179888"/>
          <p14:tracePt t="56235" x="1912938" y="4186238"/>
          <p14:tracePt t="56249" x="1900238" y="4192588"/>
          <p14:tracePt t="56266" x="1887538" y="4206875"/>
          <p14:tracePt t="56282" x="1881188" y="4206875"/>
          <p14:tracePt t="56299" x="1881188" y="4232275"/>
          <p14:tracePt t="56316" x="1881188" y="4265613"/>
          <p14:tracePt t="56332" x="1881188" y="4303713"/>
          <p14:tracePt t="56349" x="1887538" y="4362450"/>
          <p14:tracePt t="56365" x="1906588" y="4402138"/>
          <p14:tracePt t="56382" x="1946275" y="4441825"/>
          <p14:tracePt t="56399" x="1998663" y="4479925"/>
          <p14:tracePt t="56416" x="2051050" y="4506913"/>
          <p14:tracePt t="56432" x="2141538" y="4513263"/>
          <p14:tracePt t="56449" x="2227263" y="4513263"/>
          <p14:tracePt t="56465" x="2273300" y="4513263"/>
          <p14:tracePt t="56482" x="2298700" y="4500563"/>
          <p14:tracePt t="56499" x="2305050" y="4487863"/>
          <p14:tracePt t="56595" x="2311400" y="4487863"/>
          <p14:tracePt t="56603" x="2338388" y="4479925"/>
          <p14:tracePt t="56615" x="2357438" y="4479925"/>
          <p14:tracePt t="56616" x="2474913" y="4479925"/>
          <p14:tracePt t="56632" x="2659063" y="4479925"/>
          <p14:tracePt t="56649" x="2919413" y="4487863"/>
          <p14:tracePt t="56665" x="3194050" y="4473575"/>
          <p14:tracePt t="56682" x="3565525" y="4473575"/>
          <p14:tracePt t="56699" x="3957638" y="4473575"/>
          <p14:tracePt t="56715" x="4356100" y="4467225"/>
          <p14:tracePt t="56732" x="4546600" y="4454525"/>
          <p14:tracePt t="56749" x="4708525" y="4454525"/>
          <p14:tracePt t="56765" x="4872038" y="4427538"/>
          <p14:tracePt t="56782" x="4989513" y="4389438"/>
          <p14:tracePt t="56799" x="5062538" y="4356100"/>
          <p14:tracePt t="56815" x="5133975" y="4324350"/>
          <p14:tracePt t="56832" x="5165725" y="4297363"/>
          <p14:tracePt t="56849" x="5199063" y="4278313"/>
          <p14:tracePt t="56865" x="5218113" y="4265613"/>
          <p14:tracePt t="56882" x="5245100" y="4244975"/>
          <p14:tracePt t="56899" x="5257800" y="4232275"/>
          <p14:tracePt t="56915" x="5310188" y="4213225"/>
          <p14:tracePt t="56932" x="5341938" y="4198938"/>
          <p14:tracePt t="56949" x="5368925" y="4192588"/>
          <p14:tracePt t="56965" x="5394325" y="4173538"/>
          <p14:tracePt t="56982" x="5414963" y="4173538"/>
          <p14:tracePt t="56998" x="5414963" y="4167188"/>
          <p14:tracePt t="57091" x="5414963" y="4173538"/>
          <p14:tracePt t="57102" x="5408613" y="4179888"/>
          <p14:tracePt t="57104" x="5394325" y="4198938"/>
          <p14:tracePt t="57115" x="5394325" y="4271963"/>
          <p14:tracePt t="57132" x="5387975" y="4356100"/>
          <p14:tracePt t="57149" x="5387975" y="4408488"/>
          <p14:tracePt t="57165" x="5381625" y="4448175"/>
          <p14:tracePt t="57182" x="5375275" y="4460875"/>
          <p14:tracePt t="57198" x="5375275" y="4467225"/>
          <p14:tracePt t="57267" x="5375275" y="4460875"/>
          <p14:tracePt t="57275" x="5368925" y="4454525"/>
          <p14:tracePt t="57283" x="5368925" y="4435475"/>
          <p14:tracePt t="57291" x="5341938" y="4395788"/>
          <p14:tracePt t="57299" x="5251450" y="4284663"/>
          <p14:tracePt t="57315" x="4937125" y="3990975"/>
          <p14:tracePt t="57332" x="4559300" y="3794125"/>
          <p14:tracePt t="57348" x="4173538" y="3683000"/>
          <p14:tracePt t="57365" x="3840163" y="3663950"/>
          <p14:tracePt t="57382" x="3533775" y="3676650"/>
          <p14:tracePt t="57398" x="3284538" y="3775075"/>
          <p14:tracePt t="57415" x="3148013" y="3852863"/>
          <p14:tracePt t="57432" x="3076575" y="3898900"/>
          <p14:tracePt t="57448" x="3070225" y="3919538"/>
          <p14:tracePt t="57465" x="3055938" y="3919538"/>
          <p14:tracePt t="57482" x="3055938" y="3932238"/>
          <p14:tracePt t="57498" x="3055938" y="3938588"/>
          <p14:tracePt t="57515" x="3049588" y="3944938"/>
          <p14:tracePt t="57532" x="3036888" y="3944938"/>
          <p14:tracePt t="57549" x="3011488" y="3944938"/>
          <p14:tracePt t="57565" x="2997200" y="3944938"/>
          <p14:tracePt t="57582" x="2971800" y="3932238"/>
          <p14:tracePt t="57598" x="2952750" y="3919538"/>
          <p14:tracePt t="57615" x="2900363" y="3886200"/>
          <p14:tracePt t="57632" x="2820988" y="3833813"/>
          <p14:tracePt t="57648" x="2684463" y="3735388"/>
          <p14:tracePt t="57665" x="2527300" y="3638550"/>
          <p14:tracePt t="57682" x="2378075" y="3552825"/>
          <p14:tracePt t="57698" x="2233613" y="3448050"/>
          <p14:tracePt t="57715" x="2038350" y="3311525"/>
          <p14:tracePt t="57732" x="1933575" y="3213100"/>
          <p14:tracePt t="57748" x="1841500" y="3135313"/>
          <p14:tracePt t="57765" x="1770063" y="3055938"/>
          <p14:tracePt t="57782" x="1724025" y="3011488"/>
          <p14:tracePt t="57798" x="1698625" y="2984500"/>
          <p14:tracePt t="57815" x="1677988" y="2965450"/>
          <p14:tracePt t="57832" x="1677988" y="2959100"/>
          <p14:tracePt t="57848" x="1671638" y="2959100"/>
          <p14:tracePt t="57865" x="1671638" y="2952750"/>
          <p14:tracePt t="57882" x="1665288" y="2946400"/>
          <p14:tracePt t="57898" x="1646238" y="2925763"/>
          <p14:tracePt t="57915" x="1593850" y="2860675"/>
          <p14:tracePt t="57932" x="1541463" y="2789238"/>
          <p14:tracePt t="57948" x="1495425" y="2730500"/>
          <p14:tracePt t="57965" x="1455738" y="2690813"/>
          <p14:tracePt t="57981" x="1436688" y="2678113"/>
          <p14:tracePt t="57998" x="1430338" y="2678113"/>
          <p14:tracePt t="58083" x="1423988" y="2684463"/>
          <p14:tracePt t="58091" x="1411288" y="2703513"/>
          <p14:tracePt t="58099" x="1397000" y="2717800"/>
          <p14:tracePt t="58100" x="1384300" y="2724150"/>
          <p14:tracePt t="58115" x="1331913" y="2795588"/>
          <p14:tracePt t="58131" x="1306513" y="2820988"/>
          <p14:tracePt t="58148" x="1300163" y="2835275"/>
          <p14:tracePt t="58219" x="1300163" y="2820988"/>
          <p14:tracePt t="58228" x="1306513" y="2814638"/>
          <p14:tracePt t="58228" x="1306513" y="2795588"/>
          <p14:tracePt t="58237" x="1306513" y="2782888"/>
          <p14:tracePt t="58248" x="1312863" y="2755900"/>
          <p14:tracePt t="58265" x="1319213" y="2736850"/>
          <p14:tracePt t="58281" x="1331913" y="2730500"/>
          <p14:tracePt t="58298" x="1331913" y="2724150"/>
          <p14:tracePt t="58315" x="1346200" y="2724150"/>
          <p14:tracePt t="58315" x="1352550" y="2724150"/>
          <p14:tracePt t="58331" x="1371600" y="2724150"/>
          <p14:tracePt t="58348" x="1423988" y="2749550"/>
          <p14:tracePt t="58365" x="1482725" y="2795588"/>
          <p14:tracePt t="58381" x="1554163" y="2841625"/>
          <p14:tracePt t="58398" x="1600200" y="2873375"/>
          <p14:tracePt t="58415" x="1619250" y="2887663"/>
          <p14:tracePt t="59035" x="1625600" y="2887663"/>
          <p14:tracePt t="59043" x="1646238" y="2894013"/>
          <p14:tracePt t="59055" x="1677988" y="2894013"/>
          <p14:tracePt t="59055" x="1730375" y="2919413"/>
          <p14:tracePt t="59065" x="1809750" y="2946400"/>
          <p14:tracePt t="59081" x="1893888" y="2990850"/>
          <p14:tracePt t="59098" x="1973263" y="3036888"/>
          <p14:tracePt t="59114" x="2082800" y="3095625"/>
          <p14:tracePt t="59131" x="2246313" y="3128963"/>
          <p14:tracePt t="59148" x="2363788" y="3135313"/>
          <p14:tracePt t="59164" x="2540000" y="3135313"/>
          <p14:tracePt t="59181" x="2697163" y="3135313"/>
          <p14:tracePt t="59198" x="2827338" y="3116263"/>
          <p14:tracePt t="59214" x="2894013" y="3101975"/>
          <p14:tracePt t="59231" x="2900363" y="3101975"/>
          <p14:tracePt t="59267" x="2894013" y="3101975"/>
          <p14:tracePt t="59283" x="2887663" y="3101975"/>
          <p14:tracePt t="59284" x="2879725" y="3101975"/>
          <p14:tracePt t="59298" x="2820988" y="3128963"/>
          <p14:tracePt t="59315" x="2736850" y="3175000"/>
          <p14:tracePt t="59331" x="2566988" y="3259138"/>
          <p14:tracePt t="59348" x="2474913" y="3317875"/>
          <p14:tracePt t="59365" x="2436813" y="3344863"/>
          <p14:tracePt t="59382" x="2430463" y="3357563"/>
          <p14:tracePt t="59427" x="2443163" y="3357563"/>
          <p14:tracePt t="59435" x="2474913" y="3357563"/>
          <p14:tracePt t="59443" x="2520950" y="3357563"/>
          <p14:tracePt t="59448" x="2632075" y="3363913"/>
          <p14:tracePt t="59464" x="2736850" y="3363913"/>
          <p14:tracePt t="59481" x="2808288" y="3370263"/>
          <p14:tracePt t="59498" x="2835275" y="3370263"/>
          <p14:tracePt t="59514" x="2835275" y="3376613"/>
          <p14:tracePt t="59555" x="2827338" y="3376613"/>
          <p14:tracePt t="59564" x="2820988" y="3376613"/>
          <p14:tracePt t="59564" x="2755900" y="3382963"/>
          <p14:tracePt t="59581" x="2659063" y="3382963"/>
          <p14:tracePt t="59598" x="2566988" y="3382963"/>
          <p14:tracePt t="59614" x="2468563" y="3382963"/>
          <p14:tracePt t="59631" x="2409825" y="3395663"/>
          <p14:tracePt t="59648" x="2378075" y="3416300"/>
          <p14:tracePt t="59664" x="2378075" y="3422650"/>
          <p14:tracePt t="59707" x="2384425" y="3422650"/>
          <p14:tracePt t="59715" x="2397125" y="3429000"/>
          <p14:tracePt t="59716" x="2430463" y="3429000"/>
          <p14:tracePt t="59731" x="2527300" y="3435350"/>
          <p14:tracePt t="59748" x="2592388" y="3441700"/>
          <p14:tracePt t="59764" x="2659063" y="3448050"/>
          <p14:tracePt t="59781" x="2703513" y="3448050"/>
          <p14:tracePt t="59797" x="2717800" y="3448050"/>
          <p14:tracePt t="59814" x="2717800" y="3454400"/>
          <p14:tracePt t="59859" x="2709863" y="3454400"/>
          <p14:tracePt t="59867" x="2703513" y="3454400"/>
          <p14:tracePt t="59875" x="2690813" y="3454400"/>
          <p14:tracePt t="59881" x="2659063" y="3454400"/>
          <p14:tracePt t="59897" x="2644775" y="3454400"/>
          <p14:tracePt t="59914" x="2632075" y="3454400"/>
          <p14:tracePt t="59931" x="2625725" y="3454400"/>
          <p14:tracePt t="60267" x="2625725" y="3462338"/>
          <p14:tracePt t="60275" x="2625725" y="3481388"/>
          <p14:tracePt t="60283" x="2644775" y="3506788"/>
          <p14:tracePt t="60291" x="2665413" y="3546475"/>
          <p14:tracePt t="60299" x="2724150" y="3632200"/>
          <p14:tracePt t="60314" x="2808288" y="3722688"/>
          <p14:tracePt t="60331" x="2997200" y="3886200"/>
          <p14:tracePt t="60347" x="3233738" y="4043363"/>
          <p14:tracePt t="60364" x="3624263" y="4232275"/>
          <p14:tracePt t="60381" x="4056063" y="4376738"/>
          <p14:tracePt t="60397" x="4479925" y="4448175"/>
          <p14:tracePt t="60414" x="4826000" y="4467225"/>
          <p14:tracePt t="60430" x="5010150" y="4467225"/>
          <p14:tracePt t="60447" x="5192713" y="4467225"/>
          <p14:tracePt t="60464" x="5381625" y="4473575"/>
          <p14:tracePt t="60481" x="5570538" y="4414838"/>
          <p14:tracePt t="60497" x="5780088" y="4395788"/>
          <p14:tracePt t="60514" x="6042025" y="4368800"/>
          <p14:tracePt t="60530" x="6276975" y="4343400"/>
          <p14:tracePt t="60530" x="6361113" y="4343400"/>
          <p14:tracePt t="60547" x="6518275" y="4343400"/>
          <p14:tracePt t="60564" x="6604000" y="4343400"/>
          <p14:tracePt t="60580" x="6635750" y="4343400"/>
          <p14:tracePt t="60597" x="6642100" y="4343400"/>
          <p14:tracePt t="62023" x="0" y="0"/>
        </p14:tracePtLst>
      </p14:laserTrace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Self Check 5.10</a:t>
            </a:r>
            <a:endParaRPr lang="en-US" sz="2400" dirty="0">
              <a:solidFill>
                <a:srgbClr val="6E8080"/>
              </a:solidFill>
              <a:latin typeface="Lucida Sans Typewriter"/>
              <a:ea typeface="Courier New" charset="0"/>
              <a:cs typeface="Courier New" charset="0"/>
            </a:endParaRPr>
          </a:p>
        </p:txBody>
      </p:sp>
      <p:sp>
        <p:nvSpPr>
          <p:cNvPr id="8" name="Content Placeholder 5"/>
          <p:cNvSpPr>
            <a:spLocks noGrp="1"/>
          </p:cNvSpPr>
          <p:nvPr>
            <p:ph idx="4294967295"/>
          </p:nvPr>
        </p:nvSpPr>
        <p:spPr>
          <a:xfrm>
            <a:off x="446973" y="2300111"/>
            <a:ext cx="8239827" cy="2827000"/>
          </a:xfrm>
        </p:spPr>
        <p:txBody>
          <a:bodyPr/>
          <a:lstStyle/>
          <a:p>
            <a:pPr>
              <a:buNone/>
            </a:pPr>
            <a:r>
              <a:rPr lang="en-US" b="1" dirty="0" smtClean="0"/>
              <a:t>Answer:</a:t>
            </a:r>
            <a:r>
              <a:rPr lang="en-US" dirty="0" smtClean="0"/>
              <a:t> </a:t>
            </a:r>
            <a:r>
              <a:rPr lang="en-US" dirty="0" err="1" smtClean="0">
                <a:solidFill>
                  <a:srgbClr val="6E8080"/>
                </a:solidFill>
                <a:latin typeface="Lucida Sans Typewriter"/>
                <a:ea typeface="Courier New" charset="0"/>
                <a:cs typeface="Courier New" charset="0"/>
              </a:rPr>
              <a:t>str.equals</a:t>
            </a:r>
            <a:r>
              <a:rPr lang="en-US" dirty="0" smtClean="0">
                <a:solidFill>
                  <a:srgbClr val="6E8080"/>
                </a:solidFill>
                <a:latin typeface="Lucida Sans Typewriter"/>
                <a:ea typeface="Courier New" charset="0"/>
                <a:cs typeface="Courier New" charset="0"/>
              </a:rPr>
              <a:t>("")</a:t>
            </a:r>
            <a:r>
              <a:rPr lang="en-US" dirty="0" smtClean="0"/>
              <a:t> or </a:t>
            </a:r>
            <a:r>
              <a:rPr lang="en-US" dirty="0" err="1" smtClean="0">
                <a:solidFill>
                  <a:srgbClr val="6E8080"/>
                </a:solidFill>
                <a:latin typeface="Lucida Sans Typewriter"/>
                <a:ea typeface="Courier New" charset="0"/>
                <a:cs typeface="Courier New" charset="0"/>
              </a:rPr>
              <a:t>str.length</a:t>
            </a:r>
            <a:r>
              <a:rPr lang="en-US" dirty="0" smtClean="0">
                <a:solidFill>
                  <a:srgbClr val="6E8080"/>
                </a:solidFill>
                <a:latin typeface="Lucida Sans Typewriter"/>
                <a:ea typeface="Courier New" charset="0"/>
                <a:cs typeface="Courier New" charset="0"/>
              </a:rPr>
              <a:t>() == 0</a:t>
            </a:r>
          </a:p>
        </p:txBody>
      </p:sp>
      <p:sp>
        <p:nvSpPr>
          <p:cNvPr id="9" name="Content Placeholder 5"/>
          <p:cNvSpPr>
            <a:spLocks noGrp="1"/>
          </p:cNvSpPr>
          <p:nvPr>
            <p:ph idx="4294967295"/>
          </p:nvPr>
        </p:nvSpPr>
        <p:spPr>
          <a:xfrm>
            <a:off x="8964" y="958814"/>
            <a:ext cx="8677836" cy="884097"/>
          </a:xfrm>
        </p:spPr>
        <p:txBody>
          <a:bodyPr/>
          <a:lstStyle/>
          <a:p>
            <a:pPr>
              <a:buNone/>
            </a:pPr>
            <a:r>
              <a:rPr lang="en-US" dirty="0" smtClean="0"/>
              <a:t>Give two ways of testing that a string </a:t>
            </a:r>
            <a:r>
              <a:rPr lang="en-US" dirty="0" err="1" smtClean="0">
                <a:solidFill>
                  <a:srgbClr val="6E8080"/>
                </a:solidFill>
                <a:latin typeface="Lucida Sans Typewriter"/>
                <a:ea typeface="Courier New" charset="0"/>
                <a:cs typeface="Courier New" charset="0"/>
              </a:rPr>
              <a:t>str</a:t>
            </a:r>
            <a:r>
              <a:rPr lang="en-US" dirty="0" smtClean="0"/>
              <a:t> is the empty string. </a:t>
            </a:r>
            <a:endParaRPr lang="en-US" sz="1800" dirty="0">
              <a:solidFill>
                <a:srgbClr val="6E8080"/>
              </a:solidFill>
              <a:latin typeface="Lucida Sans Typewriter"/>
              <a:ea typeface="Courier New" charset="0"/>
              <a:cs typeface="Courier New"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5760"/>
    </mc:Choice>
    <mc:Fallback xmlns="">
      <p:transition spd="slow" advTm="1576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Self Check 5.11</a:t>
            </a:r>
            <a:endParaRPr lang="en-US" sz="2400" dirty="0">
              <a:solidFill>
                <a:srgbClr val="6E8080"/>
              </a:solidFill>
              <a:latin typeface="Lucida Sans Typewriter"/>
              <a:ea typeface="Courier New" charset="0"/>
              <a:cs typeface="Courier New" charset="0"/>
            </a:endParaRPr>
          </a:p>
        </p:txBody>
      </p:sp>
      <p:sp>
        <p:nvSpPr>
          <p:cNvPr id="8" name="Content Placeholder 5"/>
          <p:cNvSpPr>
            <a:spLocks noGrp="1"/>
          </p:cNvSpPr>
          <p:nvPr>
            <p:ph idx="4294967295"/>
          </p:nvPr>
        </p:nvSpPr>
        <p:spPr>
          <a:xfrm>
            <a:off x="599372" y="2590039"/>
            <a:ext cx="8239827" cy="2827000"/>
          </a:xfrm>
        </p:spPr>
        <p:txBody>
          <a:bodyPr>
            <a:normAutofit lnSpcReduction="10000"/>
          </a:bodyPr>
          <a:lstStyle/>
          <a:p>
            <a:pPr>
              <a:buNone/>
            </a:pPr>
            <a:r>
              <a:rPr lang="en-US" b="1" dirty="0" smtClean="0"/>
              <a:t>Answer:</a:t>
            </a:r>
            <a:r>
              <a:rPr lang="en-US" dirty="0" smtClean="0"/>
              <a:t> </a:t>
            </a:r>
          </a:p>
          <a:p>
            <a:pPr>
              <a:buNone/>
            </a:pPr>
            <a:r>
              <a:rPr lang="en-US" dirty="0" smtClean="0"/>
              <a:t>(a) </a:t>
            </a:r>
            <a:r>
              <a:rPr lang="en-US" dirty="0" smtClean="0">
                <a:solidFill>
                  <a:srgbClr val="6E8080"/>
                </a:solidFill>
                <a:latin typeface="Lucida Sans Typewriter"/>
                <a:ea typeface="Courier New" charset="0"/>
                <a:cs typeface="Courier New" charset="0"/>
              </a:rPr>
              <a:t>0</a:t>
            </a:r>
            <a:r>
              <a:rPr lang="en-US" dirty="0" smtClean="0"/>
              <a:t>; </a:t>
            </a:r>
          </a:p>
          <a:p>
            <a:pPr>
              <a:buNone/>
            </a:pPr>
            <a:r>
              <a:rPr lang="en-US" dirty="0" smtClean="0"/>
              <a:t>(b) </a:t>
            </a:r>
            <a:r>
              <a:rPr lang="en-US" dirty="0" smtClean="0">
                <a:solidFill>
                  <a:srgbClr val="6E8080"/>
                </a:solidFill>
                <a:latin typeface="Lucida Sans Typewriter"/>
                <a:ea typeface="Courier New" charset="0"/>
                <a:cs typeface="Courier New" charset="0"/>
              </a:rPr>
              <a:t>1</a:t>
            </a:r>
            <a:r>
              <a:rPr lang="en-US" dirty="0" smtClean="0"/>
              <a:t>; </a:t>
            </a:r>
          </a:p>
          <a:p>
            <a:pPr>
              <a:buNone/>
            </a:pPr>
            <a:r>
              <a:rPr lang="en-US" dirty="0" smtClean="0"/>
              <a:t>(c) an exception occurs, specifically a null pointer exception.  You may have seen these – it means you are calling a method on an object that has not been constructed yet</a:t>
            </a:r>
            <a:endParaRPr lang="en-US" dirty="0" smtClean="0">
              <a:solidFill>
                <a:srgbClr val="6E8080"/>
              </a:solidFill>
              <a:latin typeface="Lucida Sans Typewriter"/>
              <a:ea typeface="Courier New" charset="0"/>
              <a:cs typeface="Courier New" charset="0"/>
            </a:endParaRPr>
          </a:p>
        </p:txBody>
      </p:sp>
      <p:sp>
        <p:nvSpPr>
          <p:cNvPr id="9" name="Content Placeholder 5"/>
          <p:cNvSpPr>
            <a:spLocks noGrp="1"/>
          </p:cNvSpPr>
          <p:nvPr>
            <p:ph idx="4294967295"/>
          </p:nvPr>
        </p:nvSpPr>
        <p:spPr>
          <a:xfrm>
            <a:off x="8964" y="958814"/>
            <a:ext cx="8677836" cy="1631225"/>
          </a:xfrm>
        </p:spPr>
        <p:txBody>
          <a:bodyPr/>
          <a:lstStyle/>
          <a:p>
            <a:pPr>
              <a:buNone/>
            </a:pPr>
            <a:r>
              <a:rPr lang="en-US" dirty="0" smtClean="0"/>
              <a:t>What is the value of </a:t>
            </a:r>
            <a:r>
              <a:rPr lang="en-US" dirty="0" err="1" smtClean="0">
                <a:solidFill>
                  <a:srgbClr val="6E8080"/>
                </a:solidFill>
                <a:latin typeface="Lucida Sans Typewriter"/>
                <a:ea typeface="Courier New" charset="0"/>
                <a:cs typeface="Courier New" charset="0"/>
              </a:rPr>
              <a:t>s.length</a:t>
            </a:r>
            <a:r>
              <a:rPr lang="en-US" dirty="0" smtClean="0">
                <a:solidFill>
                  <a:srgbClr val="6E8080"/>
                </a:solidFill>
                <a:latin typeface="Lucida Sans Typewriter"/>
                <a:ea typeface="Courier New" charset="0"/>
                <a:cs typeface="Courier New" charset="0"/>
              </a:rPr>
              <a:t>()</a:t>
            </a:r>
            <a:r>
              <a:rPr lang="en-US" dirty="0" smtClean="0"/>
              <a:t> if </a:t>
            </a:r>
            <a:r>
              <a:rPr lang="en-US" dirty="0" err="1" smtClean="0">
                <a:solidFill>
                  <a:srgbClr val="6E8080"/>
                </a:solidFill>
                <a:latin typeface="Lucida Sans Typewriter"/>
                <a:ea typeface="Courier New" charset="0"/>
                <a:cs typeface="Courier New" charset="0"/>
              </a:rPr>
              <a:t>s</a:t>
            </a:r>
            <a:r>
              <a:rPr lang="en-US" dirty="0" smtClean="0"/>
              <a:t> is</a:t>
            </a:r>
          </a:p>
          <a:p>
            <a:pPr>
              <a:buNone/>
            </a:pPr>
            <a:r>
              <a:rPr lang="en-US" dirty="0" smtClean="0"/>
              <a:t>	a. the empty string </a:t>
            </a:r>
            <a:r>
              <a:rPr lang="en-US" dirty="0" smtClean="0">
                <a:solidFill>
                  <a:srgbClr val="6E8080"/>
                </a:solidFill>
                <a:latin typeface="Lucida Sans Typewriter"/>
                <a:ea typeface="Courier New" charset="0"/>
                <a:cs typeface="Courier New" charset="0"/>
              </a:rPr>
              <a:t>""</a:t>
            </a:r>
            <a:r>
              <a:rPr lang="en-US" dirty="0" smtClean="0"/>
              <a:t>?</a:t>
            </a:r>
            <a:br>
              <a:rPr lang="en-US" dirty="0" smtClean="0"/>
            </a:br>
            <a:r>
              <a:rPr lang="en-US" dirty="0" err="1" smtClean="0"/>
              <a:t>b</a:t>
            </a:r>
            <a:r>
              <a:rPr lang="en-US" dirty="0" smtClean="0"/>
              <a:t>. the string </a:t>
            </a:r>
            <a:r>
              <a:rPr lang="en-US" dirty="0" smtClean="0">
                <a:solidFill>
                  <a:srgbClr val="6E8080"/>
                </a:solidFill>
                <a:latin typeface="Lucida Sans Typewriter"/>
                <a:ea typeface="Courier New" charset="0"/>
                <a:cs typeface="Courier New" charset="0"/>
              </a:rPr>
              <a:t>" "</a:t>
            </a:r>
            <a:r>
              <a:rPr lang="en-US" dirty="0" smtClean="0"/>
              <a:t> containing a space?</a:t>
            </a:r>
            <a:br>
              <a:rPr lang="en-US" dirty="0" smtClean="0"/>
            </a:br>
            <a:r>
              <a:rPr lang="en-US" dirty="0" err="1" smtClean="0"/>
              <a:t>c</a:t>
            </a:r>
            <a:r>
              <a:rPr lang="en-US" dirty="0" smtClean="0"/>
              <a:t>. </a:t>
            </a:r>
            <a:r>
              <a:rPr lang="en-US" dirty="0" smtClean="0">
                <a:solidFill>
                  <a:srgbClr val="6E8080"/>
                </a:solidFill>
                <a:latin typeface="Lucida Sans Typewriter"/>
                <a:ea typeface="Courier New" charset="0"/>
                <a:cs typeface="Courier New" charset="0"/>
              </a:rPr>
              <a:t>null</a:t>
            </a:r>
            <a:r>
              <a:rPr lang="en-US" dirty="0" smtClean="0"/>
              <a:t>?</a:t>
            </a:r>
            <a:endParaRPr lang="en-US" dirty="0"/>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72093"/>
    </mc:Choice>
    <mc:Fallback xmlns="">
      <p:transition spd="slow" advTm="7209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extLst mod="1">
    <p:ext uri="{3A86A75C-4F4B-4683-9AE1-C65F6400EC91}">
      <p14:laserTraceLst xmlns:p14="http://schemas.microsoft.com/office/powerpoint/2010/main">
        <p14:tracePtLst>
          <p14:tracePt t="5637" x="3135313" y="1325563"/>
          <p14:tracePt t="5754" x="3141663" y="1325563"/>
          <p14:tracePt t="5762" x="3148013" y="1325563"/>
          <p14:tracePt t="5770" x="3154363" y="1325563"/>
          <p14:tracePt t="5778" x="3181350" y="1325563"/>
          <p14:tracePt t="5786" x="3225800" y="1331913"/>
          <p14:tracePt t="5802" x="3298825" y="1331913"/>
          <p14:tracePt t="5818" x="3389313" y="1331913"/>
          <p14:tracePt t="5834" x="3494088" y="1331913"/>
          <p14:tracePt t="5850" x="3592513" y="1331913"/>
          <p14:tracePt t="5866" x="3690938" y="1338263"/>
          <p14:tracePt t="5877" x="3775075" y="1338263"/>
          <p14:tracePt t="5910" x="3846513" y="1338263"/>
          <p14:tracePt t="5911" x="3911600" y="1338263"/>
          <p14:tracePt t="5930" x="3951288" y="1338263"/>
          <p14:tracePt t="5946" x="3970338" y="1346200"/>
          <p14:tracePt t="5962" x="3978275" y="1346200"/>
          <p14:tracePt t="5978" x="3984625" y="1338263"/>
          <p14:tracePt t="6026" x="3990975" y="1338263"/>
          <p14:tracePt t="6034" x="4003675" y="1338263"/>
          <p14:tracePt t="6050" x="4016375" y="1338263"/>
          <p14:tracePt t="6051" x="4030663" y="1338263"/>
          <p14:tracePt t="6060" x="4068763" y="1338263"/>
          <p14:tracePt t="6077" x="4133850" y="1338263"/>
          <p14:tracePt t="6094" x="4244975" y="1346200"/>
          <p14:tracePt t="6110" x="4337050" y="1346200"/>
          <p14:tracePt t="6127" x="4454525" y="1346200"/>
          <p14:tracePt t="6144" x="4559300" y="1346200"/>
          <p14:tracePt t="6160" x="4664075" y="1346200"/>
          <p14:tracePt t="6177" x="4787900" y="1352550"/>
          <p14:tracePt t="6194" x="4865688" y="1352550"/>
          <p14:tracePt t="6210" x="4945063" y="1352550"/>
          <p14:tracePt t="6227" x="5010150" y="1352550"/>
          <p14:tracePt t="6244" x="5054600" y="1352550"/>
          <p14:tracePt t="6260" x="5075238" y="1352550"/>
          <p14:tracePt t="6277" x="5087938" y="1352550"/>
          <p14:tracePt t="6294" x="5094288" y="1352550"/>
          <p14:tracePt t="6310" x="5100638" y="1352550"/>
          <p14:tracePt t="6327" x="5113338" y="1358900"/>
          <p14:tracePt t="6362" x="5121275" y="1358900"/>
          <p14:tracePt t="6362" x="5127625" y="1358900"/>
          <p14:tracePt t="6377" x="5133975" y="1358900"/>
          <p14:tracePt t="6394" x="5146675" y="1358900"/>
          <p14:tracePt t="6434" x="5153025" y="1358900"/>
          <p14:tracePt t="6458" x="5159375" y="1358900"/>
          <p14:tracePt t="6482" x="5165725" y="1358900"/>
          <p14:tracePt t="6498" x="5173663" y="1358900"/>
          <p14:tracePt t="6514" x="5180013" y="1358900"/>
          <p14:tracePt t="6522" x="5186363" y="1358900"/>
          <p14:tracePt t="6530" x="5192713" y="1358900"/>
          <p14:tracePt t="6538" x="5205413" y="1358900"/>
          <p14:tracePt t="6546" x="5232400" y="1358900"/>
          <p14:tracePt t="6560" x="5270500" y="1365250"/>
          <p14:tracePt t="6577" x="5316538" y="1371600"/>
          <p14:tracePt t="6594" x="5427663" y="1371600"/>
          <p14:tracePt t="6610" x="5486400" y="1371600"/>
          <p14:tracePt t="6627" x="5557838" y="1371600"/>
          <p14:tracePt t="6644" x="5610225" y="1371600"/>
          <p14:tracePt t="6660" x="5649913" y="1371600"/>
          <p14:tracePt t="6677" x="5681663" y="1371600"/>
          <p14:tracePt t="6693" x="5702300" y="1371600"/>
          <p14:tracePt t="6710" x="5727700" y="1371600"/>
          <p14:tracePt t="6727" x="5748338" y="1371600"/>
          <p14:tracePt t="6743" x="5761038" y="1371600"/>
          <p14:tracePt t="6866" x="5754688" y="1371600"/>
          <p14:tracePt t="6874" x="5748338" y="1371600"/>
          <p14:tracePt t="6883" x="5734050" y="1371600"/>
          <p14:tracePt t="6891" x="5721350" y="1371600"/>
          <p14:tracePt t="6899" x="5689600" y="1377950"/>
          <p14:tracePt t="6911" x="5643563" y="1384300"/>
          <p14:tracePt t="6928" x="5584825" y="1397000"/>
          <p14:tracePt t="6944" x="5551488" y="1404938"/>
          <p14:tracePt t="6961" x="5519738" y="1411288"/>
          <p14:tracePt t="6978" x="5519738" y="1417638"/>
          <p14:tracePt t="6995" x="5511800" y="1417638"/>
          <p14:tracePt t="7131" x="5519738" y="1417638"/>
          <p14:tracePt t="7147" x="5526088" y="1417638"/>
          <p14:tracePt t="7155" x="5545138" y="1417638"/>
          <p14:tracePt t="7162" x="5584825" y="1417638"/>
          <p14:tracePt t="7178" x="5649913" y="1417638"/>
          <p14:tracePt t="7195" x="5689600" y="1417638"/>
          <p14:tracePt t="7211" x="5721350" y="1417638"/>
          <p14:tracePt t="7228" x="5740400" y="1417638"/>
          <p14:tracePt t="7244" x="5754688" y="1417638"/>
          <p14:tracePt t="7261" x="5761038" y="1417638"/>
          <p14:tracePt t="7278" x="5767388" y="1417638"/>
          <p14:tracePt t="7294" x="5780088" y="1417638"/>
          <p14:tracePt t="7311" x="5792788" y="1417638"/>
          <p14:tracePt t="7347" x="5799138" y="1417638"/>
          <p14:tracePt t="8235" x="5786438" y="1423988"/>
          <p14:tracePt t="8245" x="5773738" y="1430338"/>
          <p14:tracePt t="8251" x="5740400" y="1455738"/>
          <p14:tracePt t="8263" x="5681663" y="1489075"/>
          <p14:tracePt t="8277" x="5603875" y="1554163"/>
          <p14:tracePt t="8294" x="5473700" y="1658938"/>
          <p14:tracePt t="8311" x="5251450" y="1782763"/>
          <p14:tracePt t="8327" x="5022850" y="1912938"/>
          <p14:tracePt t="8344" x="4800600" y="2032000"/>
          <p14:tracePt t="8360" x="4591050" y="2122488"/>
          <p14:tracePt t="8377" x="4395788" y="2168525"/>
          <p14:tracePt t="8394" x="4271963" y="2201863"/>
          <p14:tracePt t="8410" x="4062413" y="2208213"/>
          <p14:tracePt t="8427" x="3938588" y="2208213"/>
          <p14:tracePt t="8444" x="3808413" y="2208213"/>
          <p14:tracePt t="8460" x="3663950" y="2193925"/>
          <p14:tracePt t="8477" x="3506788" y="2187575"/>
          <p14:tracePt t="8494" x="3351213" y="2187575"/>
          <p14:tracePt t="8510" x="3213100" y="2181225"/>
          <p14:tracePt t="8527" x="3082925" y="2181225"/>
          <p14:tracePt t="8543" x="2997200" y="2181225"/>
          <p14:tracePt t="8559" x="2946400" y="2174875"/>
          <p14:tracePt t="8576" x="2938463" y="2174875"/>
          <p14:tracePt t="8634" x="2946400" y="2162175"/>
          <p14:tracePt t="8642" x="2952750" y="2149475"/>
          <p14:tracePt t="8650" x="2990850" y="2116138"/>
          <p14:tracePt t="8660" x="3043238" y="2063750"/>
          <p14:tracePt t="8676" x="3128963" y="2005013"/>
          <p14:tracePt t="8693" x="3240088" y="1958975"/>
          <p14:tracePt t="8710" x="3344863" y="1927225"/>
          <p14:tracePt t="8727" x="3435350" y="1912938"/>
          <p14:tracePt t="8743" x="3494088" y="1912938"/>
          <p14:tracePt t="8760" x="3546475" y="1912938"/>
          <p14:tracePt t="8776" x="3579813" y="1912938"/>
          <p14:tracePt t="8793" x="3586163" y="1912938"/>
          <p14:tracePt t="9506" x="3579813" y="1912938"/>
          <p14:tracePt t="9514" x="3565525" y="1912938"/>
          <p14:tracePt t="9526" x="3552825" y="1912938"/>
          <p14:tracePt t="9526" x="3513138" y="1912938"/>
          <p14:tracePt t="9542" x="3487738" y="1912938"/>
          <p14:tracePt t="9560" x="3429000" y="1912938"/>
          <p14:tracePt t="9576" x="3357563" y="1920875"/>
          <p14:tracePt t="9592" x="3271838" y="1927225"/>
          <p14:tracePt t="9609" x="3095625" y="1939925"/>
          <p14:tracePt t="9626" x="2946400" y="1952625"/>
          <p14:tracePt t="9642" x="2795588" y="1979613"/>
          <p14:tracePt t="9659" x="2659063" y="1992313"/>
          <p14:tracePt t="9676" x="2508250" y="2011363"/>
          <p14:tracePt t="9692" x="2370138" y="2011363"/>
          <p14:tracePt t="9709" x="2260600" y="2024063"/>
          <p14:tracePt t="9726" x="2155825" y="2032000"/>
          <p14:tracePt t="9742" x="2044700" y="2032000"/>
          <p14:tracePt t="9759" x="1927225" y="2032000"/>
          <p14:tracePt t="9776" x="1835150" y="2032000"/>
          <p14:tracePt t="9792" x="1730375" y="2032000"/>
          <p14:tracePt t="9809" x="1619250" y="2038350"/>
          <p14:tracePt t="9826" x="1560513" y="2038350"/>
          <p14:tracePt t="9842" x="1501775" y="2038350"/>
          <p14:tracePt t="9859" x="1443038" y="2051050"/>
          <p14:tracePt t="9876" x="1404938" y="2051050"/>
          <p14:tracePt t="9892" x="1371600" y="2051050"/>
          <p14:tracePt t="9909" x="1352550" y="2051050"/>
          <p14:tracePt t="9926" x="1331913" y="2051050"/>
          <p14:tracePt t="9942" x="1325563" y="2057400"/>
          <p14:tracePt t="9959" x="1319213" y="2057400"/>
          <p14:tracePt t="9976" x="1312863" y="2063750"/>
          <p14:tracePt t="9992" x="1300163" y="2070100"/>
          <p14:tracePt t="10009" x="1279525" y="2082800"/>
          <p14:tracePt t="10026" x="1273175" y="2090738"/>
          <p14:tracePt t="10042" x="1266825" y="2097088"/>
          <p14:tracePt t="10059" x="1266825" y="2103438"/>
          <p14:tracePt t="10097" x="1266825" y="2109788"/>
          <p14:tracePt t="10130" x="1266825" y="2116138"/>
          <p14:tracePt t="10137" x="1273175" y="2122488"/>
          <p14:tracePt t="10146" x="1273175" y="2128838"/>
          <p14:tracePt t="10159" x="1279525" y="2135188"/>
          <p14:tracePt t="10175" x="1306513" y="2141538"/>
          <p14:tracePt t="10192" x="1325563" y="2149475"/>
          <p14:tracePt t="10209" x="1331913" y="2155825"/>
          <p14:tracePt t="10225" x="1377950" y="2162175"/>
          <p14:tracePt t="10242" x="1417638" y="2162175"/>
          <p14:tracePt t="10259" x="1455738" y="2162175"/>
          <p14:tracePt t="10275" x="1516063" y="2162175"/>
          <p14:tracePt t="10292" x="1587500" y="2162175"/>
          <p14:tracePt t="10309" x="1665288" y="2162175"/>
          <p14:tracePt t="10325" x="1744663" y="2162175"/>
          <p14:tracePt t="10342" x="1835150" y="2162175"/>
          <p14:tracePt t="10359" x="1927225" y="2162175"/>
          <p14:tracePt t="10375" x="2011363" y="2162175"/>
          <p14:tracePt t="10392" x="2097088" y="2162175"/>
          <p14:tracePt t="10409" x="2201863" y="2162175"/>
          <p14:tracePt t="10425" x="2344738" y="2162175"/>
          <p14:tracePt t="10442" x="2436813" y="2162175"/>
          <p14:tracePt t="10459" x="2527300" y="2162175"/>
          <p14:tracePt t="10475" x="2606675" y="2168525"/>
          <p14:tracePt t="10492" x="2678113" y="2168525"/>
          <p14:tracePt t="10509" x="2749550" y="2168525"/>
          <p14:tracePt t="10525" x="2820988" y="2168525"/>
          <p14:tracePt t="10542" x="2887663" y="2168525"/>
          <p14:tracePt t="10559" x="2946400" y="2168525"/>
          <p14:tracePt t="10575" x="3005138" y="2168525"/>
          <p14:tracePt t="10592" x="3063875" y="2174875"/>
          <p14:tracePt t="10609" x="3122613" y="2174875"/>
          <p14:tracePt t="10625" x="3194050" y="2174875"/>
          <p14:tracePt t="10642" x="3233738" y="2174875"/>
          <p14:tracePt t="10659" x="3265488" y="2174875"/>
          <p14:tracePt t="10675" x="3284538" y="2174875"/>
          <p14:tracePt t="10692" x="3317875" y="2181225"/>
          <p14:tracePt t="10709" x="3351213" y="2181225"/>
          <p14:tracePt t="10725" x="3376613" y="2187575"/>
          <p14:tracePt t="10742" x="3416300" y="2193925"/>
          <p14:tracePt t="10759" x="3448050" y="2193925"/>
          <p14:tracePt t="10775" x="3494088" y="2193925"/>
          <p14:tracePt t="10792" x="3540125" y="2201863"/>
          <p14:tracePt t="10809" x="3573463" y="2208213"/>
          <p14:tracePt t="10825" x="3624263" y="2208213"/>
          <p14:tracePt t="10842" x="3670300" y="2214563"/>
          <p14:tracePt t="10858" x="3709988" y="2214563"/>
          <p14:tracePt t="10875" x="3749675" y="2220913"/>
          <p14:tracePt t="10892" x="3787775" y="2220913"/>
          <p14:tracePt t="10909" x="3833813" y="2220913"/>
          <p14:tracePt t="10925" x="3886200" y="2220913"/>
          <p14:tracePt t="10942" x="3957638" y="2220913"/>
          <p14:tracePt t="10958" x="4010025" y="2220913"/>
          <p14:tracePt t="10975" x="4068763" y="2220913"/>
          <p14:tracePt t="10992" x="4108450" y="2227263"/>
          <p14:tracePt t="11009" x="4154488" y="2227263"/>
          <p14:tracePt t="11025" x="4206875" y="2227263"/>
          <p14:tracePt t="11042" x="4259263" y="2239963"/>
          <p14:tracePt t="11059" x="4337050" y="2239963"/>
          <p14:tracePt t="11075" x="4414838" y="2239963"/>
          <p14:tracePt t="11092" x="4506913" y="2239963"/>
          <p14:tracePt t="11108" x="4591050" y="2239963"/>
          <p14:tracePt t="11125" x="4683125" y="2246313"/>
          <p14:tracePt t="11142" x="4767263" y="2246313"/>
          <p14:tracePt t="11158" x="4846638" y="2246313"/>
          <p14:tracePt t="11175" x="4945063" y="2246313"/>
          <p14:tracePt t="11192" x="5022850" y="2246313"/>
          <p14:tracePt t="11208" x="5094288" y="2246313"/>
          <p14:tracePt t="11225" x="5192713" y="2246313"/>
          <p14:tracePt t="11242" x="5251450" y="2246313"/>
          <p14:tracePt t="11258" x="5297488" y="2246313"/>
          <p14:tracePt t="11275" x="5335588" y="2246313"/>
          <p14:tracePt t="11292" x="5341938" y="2246313"/>
          <p14:tracePt t="11308" x="5349875" y="2246313"/>
          <p14:tracePt t="12137" x="5341938" y="2246313"/>
          <p14:tracePt t="12153" x="5335588" y="2246313"/>
          <p14:tracePt t="12165" x="5322888" y="2252663"/>
          <p14:tracePt t="12165" x="5303838" y="2260600"/>
          <p14:tracePt t="12175" x="5264150" y="2266950"/>
          <p14:tracePt t="12192" x="5205413" y="2286000"/>
          <p14:tracePt t="12208" x="5127625" y="2298700"/>
          <p14:tracePt t="12225" x="4918075" y="2332038"/>
          <p14:tracePt t="12241" x="4708525" y="2390775"/>
          <p14:tracePt t="12258" x="4454525" y="2436813"/>
          <p14:tracePt t="12275" x="4167188" y="2495550"/>
          <p14:tracePt t="12291" x="3756025" y="2547938"/>
          <p14:tracePt t="12308" x="3395663" y="2566988"/>
          <p14:tracePt t="12325" x="2984500" y="2566988"/>
          <p14:tracePt t="12341" x="2592388" y="2566988"/>
          <p14:tracePt t="12358" x="2187575" y="2566988"/>
          <p14:tracePt t="12375" x="1809750" y="2566988"/>
          <p14:tracePt t="12391" x="1528763" y="2566988"/>
          <p14:tracePt t="12408" x="1331913" y="2566988"/>
          <p14:tracePt t="12425" x="1149350" y="2566988"/>
          <p14:tracePt t="12441" x="862013" y="2566988"/>
          <p14:tracePt t="12458" x="731838" y="2566988"/>
          <p14:tracePt t="12474" x="620713" y="2566988"/>
          <p14:tracePt t="12491" x="528638" y="2566988"/>
          <p14:tracePt t="12508" x="476250" y="2566988"/>
          <p14:tracePt t="12525" x="450850" y="2566988"/>
          <p14:tracePt t="12541" x="417513" y="2573338"/>
          <p14:tracePt t="12558" x="404813" y="2573338"/>
          <p14:tracePt t="12575" x="385763" y="2573338"/>
          <p14:tracePt t="12591" x="373063" y="2573338"/>
          <p14:tracePt t="12729" x="379413" y="2573338"/>
          <p14:tracePt t="12745" x="385763" y="2573338"/>
          <p14:tracePt t="12758" x="392113" y="2573338"/>
          <p14:tracePt t="12758" x="404813" y="2573338"/>
          <p14:tracePt t="12774" x="431800" y="2573338"/>
          <p14:tracePt t="12791" x="482600" y="2573338"/>
          <p14:tracePt t="12808" x="581025" y="2573338"/>
          <p14:tracePt t="12825" x="692150" y="2573338"/>
          <p14:tracePt t="12841" x="889000" y="2573338"/>
          <p14:tracePt t="12858" x="1031875" y="2573338"/>
          <p14:tracePt t="12874" x="1168400" y="2573338"/>
          <p14:tracePt t="12891" x="1300163" y="2579688"/>
          <p14:tracePt t="12908" x="1404938" y="2579688"/>
          <p14:tracePt t="12924" x="1501775" y="2579688"/>
          <p14:tracePt t="12941" x="1574800" y="2579688"/>
          <p14:tracePt t="12958" x="1625600" y="2579688"/>
          <p14:tracePt t="12974" x="1658938" y="2579688"/>
          <p14:tracePt t="12991" x="1665288" y="2579688"/>
          <p14:tracePt t="15465" x="0" y="0"/>
        </p14:tracePtLst>
        <p14:tracePtLst>
          <p14:tracePt t="25694" x="1358900" y="1554163"/>
          <p14:tracePt t="25826" x="1358900" y="1566863"/>
          <p14:tracePt t="25834" x="1358900" y="1593850"/>
          <p14:tracePt t="25842" x="1358900" y="1625600"/>
          <p14:tracePt t="25850" x="1358900" y="1658938"/>
          <p14:tracePt t="25858" x="1352550" y="1751013"/>
          <p14:tracePt t="25874" x="1325563" y="1847850"/>
          <p14:tracePt t="25890" x="1306513" y="1946275"/>
          <p14:tracePt t="25906" x="1306513" y="2063750"/>
          <p14:tracePt t="25922" x="1306513" y="2168525"/>
          <p14:tracePt t="25938" x="1331913" y="2292350"/>
          <p14:tracePt t="25954" x="1482725" y="2508250"/>
          <p14:tracePt t="25987" x="1612900" y="2638425"/>
          <p14:tracePt t="25994" x="1763713" y="2768600"/>
          <p14:tracePt t="26003" x="1952625" y="2900363"/>
          <p14:tracePt t="26021" x="2162175" y="3043238"/>
          <p14:tracePt t="26037" x="2298700" y="3141663"/>
          <p14:tracePt t="26053" x="2422525" y="3213100"/>
          <p14:tracePt t="26070" x="2527300" y="3265488"/>
          <p14:tracePt t="26087" x="2625725" y="3305175"/>
          <p14:tracePt t="26104" x="2671763" y="3330575"/>
          <p14:tracePt t="26120" x="2703513" y="3336925"/>
          <p14:tracePt t="26137" x="2743200" y="3344863"/>
          <p14:tracePt t="26153" x="2782888" y="3351213"/>
          <p14:tracePt t="26170" x="2801938" y="3344863"/>
          <p14:tracePt t="26187" x="2827338" y="3330575"/>
          <p14:tracePt t="26203" x="2847975" y="3324225"/>
          <p14:tracePt t="26220" x="2860675" y="3305175"/>
          <p14:tracePt t="26237" x="2867025" y="3284538"/>
          <p14:tracePt t="26254" x="2873375" y="3278188"/>
          <p14:tracePt t="26270" x="2873375" y="3252788"/>
          <p14:tracePt t="26287" x="2854325" y="3206750"/>
          <p14:tracePt t="26303" x="2814638" y="3135313"/>
          <p14:tracePt t="26320" x="2762250" y="3055938"/>
          <p14:tracePt t="26337" x="2724150" y="3024188"/>
          <p14:tracePt t="26353" x="2703513" y="3011488"/>
          <p14:tracePt t="27298" x="2709863" y="3011488"/>
          <p14:tracePt t="27306" x="2755900" y="3011488"/>
          <p14:tracePt t="27314" x="2795588" y="3011488"/>
          <p14:tracePt t="27320" x="2913063" y="3011488"/>
          <p14:tracePt t="27337" x="3063875" y="3011488"/>
          <p14:tracePt t="27353" x="3363913" y="2997200"/>
          <p14:tracePt t="27370" x="3565525" y="2990850"/>
          <p14:tracePt t="27386" x="3762375" y="2990850"/>
          <p14:tracePt t="27386" x="0" y="0"/>
        </p14:tracePtLst>
        <p14:tracePtLst>
          <p14:tracePt t="33229" x="2260600" y="3135313"/>
          <p14:tracePt t="33273" x="2246313" y="3135313"/>
          <p14:tracePt t="33281" x="2239963" y="3135313"/>
          <p14:tracePt t="33289" x="2220913" y="3135313"/>
          <p14:tracePt t="33301" x="2214563" y="3141663"/>
          <p14:tracePt t="33305" x="2162175" y="3167063"/>
          <p14:tracePt t="33321" x="2090738" y="3233738"/>
          <p14:tracePt t="33337" x="2005013" y="3284538"/>
          <p14:tracePt t="33351" x="1906588" y="3344863"/>
          <p14:tracePt t="33368" x="1847850" y="3376613"/>
          <p14:tracePt t="33384" x="1795463" y="3429000"/>
          <p14:tracePt t="33401" x="1704975" y="3475038"/>
          <p14:tracePt t="33417" x="1692275" y="3487738"/>
          <p14:tracePt t="33633" x="1692275" y="3481388"/>
          <p14:tracePt t="33641" x="1684338" y="3475038"/>
          <p14:tracePt t="33649" x="1671638" y="3454400"/>
          <p14:tracePt t="33657" x="1646238" y="3422650"/>
          <p14:tracePt t="33667" x="1619250" y="3395663"/>
          <p14:tracePt t="33684" x="1600200" y="3376613"/>
          <p14:tracePt t="33701" x="1581150" y="3370263"/>
          <p14:tracePt t="33717" x="1574800" y="3363913"/>
          <p14:tracePt t="34033" x="1581150" y="3363913"/>
          <p14:tracePt t="34065" x="1587500" y="3363913"/>
          <p14:tracePt t="35093" x="0" y="0"/>
        </p14:tracePtLst>
        <p14:tracePtLst>
          <p14:tracePt t="43546" x="2586038" y="1136650"/>
          <p14:tracePt t="43683" x="2579688" y="1136650"/>
          <p14:tracePt t="43763" x="2586038" y="1143000"/>
          <p14:tracePt t="43771" x="2598738" y="1143000"/>
          <p14:tracePt t="43779" x="2625725" y="1168400"/>
          <p14:tracePt t="43787" x="2638425" y="1189038"/>
          <p14:tracePt t="43803" x="2678113" y="1220788"/>
          <p14:tracePt t="43819" x="2717800" y="1254125"/>
          <p14:tracePt t="43835" x="2768600" y="1300163"/>
          <p14:tracePt t="43851" x="2820988" y="1338263"/>
          <p14:tracePt t="43867" x="2894013" y="1371600"/>
          <p14:tracePt t="43883" x="2984500" y="1390650"/>
          <p14:tracePt t="43899" x="3135313" y="1404938"/>
          <p14:tracePt t="43921" x="3194050" y="1404938"/>
          <p14:tracePt t="43932" x="3252788" y="1404938"/>
          <p14:tracePt t="43948" x="3305175" y="1404938"/>
          <p14:tracePt t="43965" x="3351213" y="1404938"/>
          <p14:tracePt t="43982" x="3389313" y="1411288"/>
          <p14:tracePt t="43998" x="3422650" y="1411288"/>
          <p14:tracePt t="44015" x="3454400" y="1417638"/>
          <p14:tracePt t="44032" x="3487738" y="1417638"/>
          <p14:tracePt t="44048" x="3513138" y="1417638"/>
          <p14:tracePt t="44065" x="3540125" y="1423988"/>
          <p14:tracePt t="44082" x="3573463" y="1430338"/>
          <p14:tracePt t="44098" x="3579813" y="1430338"/>
          <p14:tracePt t="44203" x="3573463" y="1430338"/>
          <p14:tracePt t="44211" x="3565525" y="1430338"/>
          <p14:tracePt t="44221" x="3565525" y="1423988"/>
          <p14:tracePt t="44221" x="3559175" y="1423988"/>
          <p14:tracePt t="44232" x="3546475" y="1423988"/>
          <p14:tracePt t="44248" x="3527425" y="1423988"/>
          <p14:tracePt t="44265" x="3494088" y="1423988"/>
          <p14:tracePt t="44282" x="3454400" y="1423988"/>
          <p14:tracePt t="44298" x="3403600" y="1417638"/>
          <p14:tracePt t="44315" x="3376613" y="1417638"/>
          <p14:tracePt t="44332" x="3363913" y="1417638"/>
          <p14:tracePt t="44348" x="3351213" y="1417638"/>
          <p14:tracePt t="44365" x="3344863" y="1417638"/>
          <p14:tracePt t="44382" x="3336925" y="1417638"/>
          <p14:tracePt t="44398" x="3330575" y="1417638"/>
          <p14:tracePt t="44451" x="3324225" y="1417638"/>
          <p14:tracePt t="44467" x="3317875" y="1417638"/>
          <p14:tracePt t="44491" x="3311525" y="1417638"/>
          <p14:tracePt t="44508" x="3305175" y="1417638"/>
          <p14:tracePt t="44523" x="3298825" y="1417638"/>
          <p14:tracePt t="44539" x="3292475" y="1417638"/>
          <p14:tracePt t="44571" x="3284538" y="1417638"/>
          <p14:tracePt t="44579" x="3278188" y="1417638"/>
          <p14:tracePt t="44595" x="3271838" y="1417638"/>
          <p14:tracePt t="44699" x="3278188" y="1417638"/>
          <p14:tracePt t="44722" x="3284538" y="1417638"/>
          <p14:tracePt t="44722" x="3324225" y="1417638"/>
          <p14:tracePt t="44731" x="3382963" y="1417638"/>
          <p14:tracePt t="44748" x="3448050" y="1417638"/>
          <p14:tracePt t="44765" x="3533775" y="1417638"/>
          <p14:tracePt t="44782" x="3624263" y="1411288"/>
          <p14:tracePt t="44798" x="3716338" y="1411288"/>
          <p14:tracePt t="44815" x="3821113" y="1411288"/>
          <p14:tracePt t="44831" x="3919538" y="1411288"/>
          <p14:tracePt t="44848" x="3997325" y="1411288"/>
          <p14:tracePt t="44865" x="4075113" y="1411288"/>
          <p14:tracePt t="44881" x="4148138" y="1411288"/>
          <p14:tracePt t="44898" x="4271963" y="1411288"/>
          <p14:tracePt t="44915" x="4330700" y="1411288"/>
          <p14:tracePt t="44932" x="4368800" y="1411288"/>
          <p14:tracePt t="44948" x="4389438" y="1404938"/>
          <p14:tracePt t="45915" x="4383088" y="1404938"/>
          <p14:tracePt t="45922" x="4376738" y="1404938"/>
          <p14:tracePt t="45930" x="4349750" y="1404938"/>
          <p14:tracePt t="45940" x="4330700" y="1404938"/>
          <p14:tracePt t="45948" x="4278313" y="1404938"/>
          <p14:tracePt t="45964" x="4219575" y="1404938"/>
          <p14:tracePt t="45981" x="4140200" y="1404938"/>
          <p14:tracePt t="45998" x="4043363" y="1404938"/>
          <p14:tracePt t="46014" x="3951288" y="1404938"/>
          <p14:tracePt t="46031" x="3846513" y="1404938"/>
          <p14:tracePt t="46048" x="3735388" y="1404938"/>
          <p14:tracePt t="46064" x="3624263" y="1404938"/>
          <p14:tracePt t="46081" x="3527425" y="1404938"/>
          <p14:tracePt t="46098" x="3448050" y="1404938"/>
          <p14:tracePt t="46114" x="3336925" y="1404938"/>
          <p14:tracePt t="46131" x="3284538" y="1404938"/>
          <p14:tracePt t="46148" x="3259138" y="1404938"/>
          <p14:tracePt t="46164" x="3240088" y="1404938"/>
          <p14:tracePt t="46370" x="3246438" y="1404938"/>
          <p14:tracePt t="46378" x="3252788" y="1404938"/>
          <p14:tracePt t="46386" x="3252788" y="1397000"/>
          <p14:tracePt t="46394" x="3265488" y="1397000"/>
          <p14:tracePt t="46397" x="3271838" y="1390650"/>
          <p14:tracePt t="46414" x="3292475" y="1377950"/>
          <p14:tracePt t="46431" x="3311525" y="1358900"/>
          <p14:tracePt t="46447" x="3330575" y="1331913"/>
          <p14:tracePt t="46464" x="3351213" y="1293813"/>
          <p14:tracePt t="46481" x="3370263" y="1260475"/>
          <p14:tracePt t="46497" x="3382963" y="1235075"/>
          <p14:tracePt t="46514" x="3395663" y="1189038"/>
          <p14:tracePt t="46531" x="3395663" y="1168400"/>
          <p14:tracePt t="46547" x="3395663" y="1136650"/>
          <p14:tracePt t="46564" x="3376613" y="1117600"/>
          <p14:tracePt t="46581" x="3363913" y="1103313"/>
          <p14:tracePt t="46597" x="3351213" y="1090613"/>
          <p14:tracePt t="46614" x="3336925" y="1090613"/>
          <p14:tracePt t="46631" x="3317875" y="1084263"/>
          <p14:tracePt t="46647" x="3305175" y="1084263"/>
          <p14:tracePt t="46664" x="3278188" y="1084263"/>
          <p14:tracePt t="46681" x="3246438" y="1084263"/>
          <p14:tracePt t="46697" x="3206750" y="1084263"/>
          <p14:tracePt t="46714" x="3175000" y="1084263"/>
          <p14:tracePt t="46731" x="3160713" y="1084263"/>
          <p14:tracePt t="46747" x="3154363" y="1084263"/>
          <p14:tracePt t="46764" x="3141663" y="1090613"/>
          <p14:tracePt t="46781" x="3135313" y="1103313"/>
          <p14:tracePt t="46798" x="3122613" y="1117600"/>
          <p14:tracePt t="46814" x="3108325" y="1136650"/>
          <p14:tracePt t="46831" x="3089275" y="1155700"/>
          <p14:tracePt t="46847" x="3076575" y="1182688"/>
          <p14:tracePt t="46864" x="3063875" y="1195388"/>
          <p14:tracePt t="46881" x="3063875" y="1220788"/>
          <p14:tracePt t="46897" x="3049588" y="1235075"/>
          <p14:tracePt t="46914" x="3049588" y="1260475"/>
          <p14:tracePt t="46931" x="3049588" y="1266825"/>
          <p14:tracePt t="46947" x="3049588" y="1279525"/>
          <p14:tracePt t="46964" x="3055938" y="1293813"/>
          <p14:tracePt t="46981" x="3082925" y="1312863"/>
          <p14:tracePt t="46997" x="3101975" y="1346200"/>
          <p14:tracePt t="47014" x="3148013" y="1371600"/>
          <p14:tracePt t="47031" x="3167063" y="1384300"/>
          <p14:tracePt t="47047" x="3194050" y="1390650"/>
          <p14:tracePt t="47064" x="3219450" y="1390650"/>
          <p14:tracePt t="47081" x="3246438" y="1397000"/>
          <p14:tracePt t="47097" x="3259138" y="1397000"/>
          <p14:tracePt t="47730" x="3252788" y="1397000"/>
          <p14:tracePt t="47738" x="3252788" y="1404938"/>
          <p14:tracePt t="47746" x="3246438" y="1404938"/>
          <p14:tracePt t="47749" x="3225800" y="1423988"/>
          <p14:tracePt t="47764" x="3194050" y="1455738"/>
          <p14:tracePt t="47780" x="3167063" y="1482725"/>
          <p14:tracePt t="47797" x="3116263" y="1522413"/>
          <p14:tracePt t="47814" x="3070225" y="1574800"/>
          <p14:tracePt t="47831" x="3017838" y="1619250"/>
          <p14:tracePt t="47847" x="2952750" y="1677988"/>
          <p14:tracePt t="47864" x="2900363" y="1744663"/>
          <p14:tracePt t="47880" x="2847975" y="1795463"/>
          <p14:tracePt t="47897" x="2789238" y="1854200"/>
          <p14:tracePt t="47914" x="2717800" y="1927225"/>
          <p14:tracePt t="47930" x="2625725" y="2017713"/>
          <p14:tracePt t="47947" x="2573338" y="2076450"/>
          <p14:tracePt t="47963" x="2514600" y="2135188"/>
          <p14:tracePt t="47980" x="2449513" y="2201863"/>
          <p14:tracePt t="47997" x="2384425" y="2246313"/>
          <p14:tracePt t="48014" x="2325688" y="2292350"/>
          <p14:tracePt t="48030" x="2273300" y="2332038"/>
          <p14:tracePt t="48047" x="2220913" y="2351088"/>
          <p14:tracePt t="48063" x="2149475" y="2390775"/>
          <p14:tracePt t="48080" x="2070100" y="2449513"/>
          <p14:tracePt t="48097" x="1979613" y="2501900"/>
          <p14:tracePt t="48114" x="1912938" y="2566988"/>
          <p14:tracePt t="48130" x="1795463" y="2632075"/>
          <p14:tracePt t="48147" x="1717675" y="2665413"/>
          <p14:tracePt t="48163" x="1692275" y="2671763"/>
          <p14:tracePt t="48180" x="1677988" y="2678113"/>
          <p14:tracePt t="48242" x="1677988" y="2671763"/>
          <p14:tracePt t="48250" x="1698625" y="2665413"/>
          <p14:tracePt t="48259" x="1698625" y="2659063"/>
          <p14:tracePt t="48266" x="1757363" y="2619375"/>
          <p14:tracePt t="48282" x="1776413" y="2606675"/>
          <p14:tracePt t="48290" x="1809750" y="2592388"/>
          <p14:tracePt t="48298" x="1868488" y="2560638"/>
          <p14:tracePt t="48313" x="1920875" y="2520950"/>
          <p14:tracePt t="48330" x="1979613" y="2495550"/>
          <p14:tracePt t="48347" x="1985963" y="2489200"/>
          <p14:tracePt t="48418" x="1973263" y="2489200"/>
          <p14:tracePt t="48434" x="1952625" y="2489200"/>
          <p14:tracePt t="48439" x="1939925" y="2489200"/>
          <p14:tracePt t="48447" x="1887538" y="2489200"/>
          <p14:tracePt t="48463" x="1841500" y="2489200"/>
          <p14:tracePt t="48480" x="1816100" y="2489200"/>
          <p14:tracePt t="48497" x="1789113" y="2489200"/>
          <p14:tracePt t="48586" x="1795463" y="2481263"/>
          <p14:tracePt t="48594" x="1816100" y="2474913"/>
          <p14:tracePt t="48602" x="1847850" y="2468563"/>
          <p14:tracePt t="48609" x="1887538" y="2449513"/>
          <p14:tracePt t="48613" x="1958975" y="2409825"/>
          <p14:tracePt t="48630" x="2024063" y="2378075"/>
          <p14:tracePt t="48647" x="2097088" y="2344738"/>
          <p14:tracePt t="48663" x="2122488" y="2332038"/>
          <p14:tracePt t="48722" x="2116138" y="2332038"/>
          <p14:tracePt t="48738" x="2103438" y="2332038"/>
          <p14:tracePt t="48747" x="2090738" y="2338388"/>
          <p14:tracePt t="48747" x="2044700" y="2351088"/>
          <p14:tracePt t="48763" x="2005013" y="2363788"/>
          <p14:tracePt t="48780" x="1965325" y="2370138"/>
          <p14:tracePt t="48797" x="1933575" y="2390775"/>
          <p14:tracePt t="48813" x="1920875" y="2397125"/>
          <p14:tracePt t="48890" x="1927225" y="2390775"/>
          <p14:tracePt t="48898" x="1939925" y="2384425"/>
          <p14:tracePt t="48904" x="1958975" y="2370138"/>
          <p14:tracePt t="48913" x="2024063" y="2357438"/>
          <p14:tracePt t="48930" x="2103438" y="2325688"/>
          <p14:tracePt t="48947" x="2135188" y="2319338"/>
          <p14:tracePt t="48963" x="2141538" y="2311400"/>
          <p14:tracePt t="49786" x="2155825" y="2311400"/>
          <p14:tracePt t="49794" x="2174875" y="2325688"/>
          <p14:tracePt t="49802" x="2214563" y="2338388"/>
          <p14:tracePt t="49810" x="2279650" y="2363788"/>
          <p14:tracePt t="49818" x="2403475" y="2416175"/>
          <p14:tracePt t="49830" x="2547938" y="2489200"/>
          <p14:tracePt t="49846" x="2795588" y="2625725"/>
          <p14:tracePt t="49863" x="3076575" y="2808288"/>
          <p14:tracePt t="49879" x="3344863" y="2997200"/>
          <p14:tracePt t="49896" x="3586163" y="3141663"/>
          <p14:tracePt t="49913" x="3749675" y="3240088"/>
          <p14:tracePt t="49929" x="3873500" y="3330575"/>
          <p14:tracePt t="49946" x="4003675" y="3468688"/>
          <p14:tracePt t="49963" x="4056063" y="3513138"/>
          <p14:tracePt t="49979" x="4075113" y="3527425"/>
          <p14:tracePt t="49996" x="4089400" y="3506788"/>
          <p14:tracePt t="50402" x="4081463" y="3506788"/>
          <p14:tracePt t="50412" x="4081463" y="3513138"/>
          <p14:tracePt t="50418" x="4075113" y="3521075"/>
          <p14:tracePt t="50429" x="4062413" y="3513138"/>
          <p14:tracePt t="50430" x="4022725" y="3500438"/>
          <p14:tracePt t="50446" x="3978275" y="3500438"/>
          <p14:tracePt t="50463" x="3957638" y="3513138"/>
          <p14:tracePt t="50479" x="3938588" y="3521075"/>
          <p14:tracePt t="50496" x="3932238" y="3533775"/>
          <p14:tracePt t="50513" x="3925888" y="3552825"/>
          <p14:tracePt t="50529" x="3925888" y="3611563"/>
          <p14:tracePt t="50546" x="3925888" y="3703638"/>
          <p14:tracePt t="50563" x="3932238" y="3768725"/>
          <p14:tracePt t="50579" x="3932238" y="3821113"/>
          <p14:tracePt t="50596" x="3951288" y="3860800"/>
          <p14:tracePt t="50613" x="3970338" y="3867150"/>
          <p14:tracePt t="50629" x="3978275" y="3873500"/>
          <p14:tracePt t="51186" x="3984625" y="3873500"/>
          <p14:tracePt t="51194" x="4003675" y="3873500"/>
          <p14:tracePt t="51213" x="4114800" y="3879850"/>
          <p14:tracePt t="51214" x="4265613" y="3879850"/>
          <p14:tracePt t="51229" x="4460875" y="3886200"/>
          <p14:tracePt t="51246" x="4741863" y="3905250"/>
          <p14:tracePt t="51262" x="5010150" y="3911600"/>
          <p14:tracePt t="51279" x="5283200" y="3925888"/>
          <p14:tracePt t="51296" x="5526088" y="3938588"/>
          <p14:tracePt t="51312" x="5715000" y="3963988"/>
          <p14:tracePt t="51329" x="5872163" y="3984625"/>
          <p14:tracePt t="51345" x="6027738" y="3984625"/>
          <p14:tracePt t="51362" x="6094413" y="3990975"/>
          <p14:tracePt t="51379" x="6126163" y="3997325"/>
          <p14:tracePt t="51395" x="6132513" y="4003675"/>
          <p14:tracePt t="51458" x="6119813" y="4003675"/>
          <p14:tracePt t="51466" x="6113463" y="4003675"/>
          <p14:tracePt t="51474" x="6088063" y="4003675"/>
          <p14:tracePt t="51479" x="6015038" y="4003675"/>
          <p14:tracePt t="51495" x="5918200" y="4003675"/>
          <p14:tracePt t="51512" x="5826125" y="4003675"/>
          <p14:tracePt t="51529" x="5715000" y="4003675"/>
          <p14:tracePt t="51545" x="5578475" y="4003675"/>
          <p14:tracePt t="51562" x="5335588" y="3990975"/>
          <p14:tracePt t="51579" x="5121275" y="3984625"/>
          <p14:tracePt t="51595" x="4826000" y="3997325"/>
          <p14:tracePt t="51612" x="4552950" y="4010025"/>
          <p14:tracePt t="51629" x="4330700" y="4030663"/>
          <p14:tracePt t="51645" x="4173538" y="4062413"/>
          <p14:tracePt t="51662" x="4062413" y="4089400"/>
          <p14:tracePt t="51679" x="3984625" y="4108450"/>
          <p14:tracePt t="51695" x="3951288" y="4127500"/>
          <p14:tracePt t="51712" x="3944938" y="4127500"/>
          <p14:tracePt t="53146" x="3951288" y="4127500"/>
          <p14:tracePt t="53154" x="3970338" y="4127500"/>
          <p14:tracePt t="53165" x="4010025" y="4133850"/>
          <p14:tracePt t="53165" x="4108450" y="4133850"/>
          <p14:tracePt t="53178" x="4232275" y="4148138"/>
          <p14:tracePt t="53195" x="4408488" y="4154488"/>
          <p14:tracePt t="53211" x="4630738" y="4167188"/>
          <p14:tracePt t="53228" x="4930775" y="4198938"/>
          <p14:tracePt t="53245" x="5264150" y="4225925"/>
          <p14:tracePt t="53262" x="5538788" y="4238625"/>
          <p14:tracePt t="53278" x="5767388" y="4259263"/>
          <p14:tracePt t="53295" x="5976938" y="4271963"/>
          <p14:tracePt t="53311" x="6119813" y="4278313"/>
          <p14:tracePt t="53328" x="6218238" y="4278313"/>
          <p14:tracePt t="53345" x="6283325" y="4284663"/>
          <p14:tracePt t="53361" x="6308725" y="4284663"/>
          <p14:tracePt t="53818" x="6296025" y="4284663"/>
          <p14:tracePt t="53826" x="6283325" y="4284663"/>
          <p14:tracePt t="53834" x="6270625" y="4284663"/>
          <p14:tracePt t="53842" x="6249988" y="4284663"/>
          <p14:tracePt t="53850" x="6197600" y="4284663"/>
          <p14:tracePt t="53861" x="6126163" y="4291013"/>
          <p14:tracePt t="53878" x="6008688" y="4291013"/>
          <p14:tracePt t="53895" x="5878513" y="4297363"/>
          <p14:tracePt t="53911" x="5689600" y="4303713"/>
          <p14:tracePt t="53928" x="5526088" y="4303713"/>
          <p14:tracePt t="53944" x="5245100" y="4303713"/>
          <p14:tracePt t="53961" x="4884738" y="4318000"/>
          <p14:tracePt t="53978" x="4362450" y="4337050"/>
          <p14:tracePt t="53995" x="4062413" y="4362450"/>
          <p14:tracePt t="54011" x="3787775" y="4376738"/>
          <p14:tracePt t="54028" x="3579813" y="4376738"/>
          <p14:tracePt t="54044" x="3403600" y="4389438"/>
          <p14:tracePt t="54061" x="3240088" y="4395788"/>
          <p14:tracePt t="54078" x="3135313" y="4408488"/>
          <p14:tracePt t="54094" x="3043238" y="4427538"/>
          <p14:tracePt t="54111" x="2990850" y="4441825"/>
          <p14:tracePt t="54128" x="2971800" y="4441825"/>
          <p14:tracePt t="54144" x="2971800" y="4454525"/>
          <p14:tracePt t="54161" x="2965450" y="4454525"/>
          <p14:tracePt t="54362" x="2971800" y="4454525"/>
          <p14:tracePt t="54370" x="2984500" y="4460875"/>
          <p14:tracePt t="54378" x="3005138" y="4460875"/>
          <p14:tracePt t="54394" x="3089275" y="4467225"/>
          <p14:tracePt t="54395" x="3154363" y="4467225"/>
          <p14:tracePt t="54411" x="3265488" y="4479925"/>
          <p14:tracePt t="54428" x="3370263" y="4500563"/>
          <p14:tracePt t="54444" x="3454400" y="4519613"/>
          <p14:tracePt t="54461" x="3513138" y="4538663"/>
          <p14:tracePt t="54478" x="3533775" y="4538663"/>
          <p14:tracePt t="54494" x="3540125" y="4538663"/>
          <p14:tracePt t="54658" x="3559175" y="4546600"/>
          <p14:tracePt t="54666" x="3573463" y="4552950"/>
          <p14:tracePt t="54674" x="3624263" y="4565650"/>
          <p14:tracePt t="54694" x="3663950" y="4578350"/>
          <p14:tracePt t="54694" x="3749675" y="4584700"/>
          <p14:tracePt t="54711" x="3846513" y="4591050"/>
          <p14:tracePt t="54728" x="3911600" y="4597400"/>
          <p14:tracePt t="54744" x="3938588" y="4605338"/>
          <p14:tracePt t="54761" x="3951288" y="4605338"/>
          <p14:tracePt t="54882" x="3944938" y="4597400"/>
          <p14:tracePt t="54890" x="3938588" y="4591050"/>
          <p14:tracePt t="54900" x="3932238" y="4578350"/>
          <p14:tracePt t="54906" x="3919538" y="4565650"/>
          <p14:tracePt t="54911" x="3873500" y="4487863"/>
          <p14:tracePt t="54927" x="3814763" y="4376738"/>
          <p14:tracePt t="54944" x="3749675" y="4232275"/>
          <p14:tracePt t="54961" x="3670300" y="4095750"/>
          <p14:tracePt t="54977" x="3586163" y="3919538"/>
          <p14:tracePt t="54994" x="3521075" y="3802063"/>
          <p14:tracePt t="55011" x="3494088" y="3690938"/>
          <p14:tracePt t="55027" x="3454400" y="3573463"/>
          <p14:tracePt t="55044" x="3441700" y="3475038"/>
          <p14:tracePt t="55061" x="3422650" y="3395663"/>
          <p14:tracePt t="55077" x="3422650" y="3311525"/>
          <p14:tracePt t="55094" x="3422650" y="3246438"/>
          <p14:tracePt t="55111" x="3422650" y="3160713"/>
          <p14:tracePt t="55127" x="3422650" y="3082925"/>
          <p14:tracePt t="55144" x="3422650" y="2997200"/>
          <p14:tracePt t="55161" x="3422650" y="2900363"/>
          <p14:tracePt t="55178" x="3429000" y="2724150"/>
          <p14:tracePt t="55194" x="3441700" y="2613025"/>
          <p14:tracePt t="55212" x="3448050" y="2462213"/>
          <p14:tracePt t="55228" x="3462338" y="2332038"/>
          <p14:tracePt t="55245" x="3475038" y="2201863"/>
          <p14:tracePt t="55262" x="3475038" y="2097088"/>
          <p14:tracePt t="55278" x="3475038" y="2005013"/>
          <p14:tracePt t="55295" x="3481388" y="1933575"/>
          <p14:tracePt t="55312" x="3481388" y="1881188"/>
          <p14:tracePt t="55328" x="3481388" y="1835150"/>
          <p14:tracePt t="55345" x="3487738" y="1776413"/>
          <p14:tracePt t="55362" x="3506788" y="1717675"/>
          <p14:tracePt t="55378" x="3540125" y="1658938"/>
          <p14:tracePt t="55378" x="3559175" y="1619250"/>
          <p14:tracePt t="55395" x="3592513" y="1547813"/>
          <p14:tracePt t="55412" x="3632200" y="1489075"/>
          <p14:tracePt t="55428" x="3683000" y="1430338"/>
          <p14:tracePt t="55445" x="3709988" y="1390650"/>
          <p14:tracePt t="55461" x="3722688" y="1365250"/>
          <p14:tracePt t="55478" x="3735388" y="1358900"/>
          <p14:tracePt t="55495" x="3741738" y="1352550"/>
          <p14:tracePt t="55531" x="3749675" y="1352550"/>
          <p14:tracePt t="55555" x="3756025" y="1352550"/>
          <p14:tracePt t="55779" x="3768725" y="1358900"/>
          <p14:tracePt t="55787" x="3794125" y="1371600"/>
          <p14:tracePt t="55795" x="3814763" y="1371600"/>
          <p14:tracePt t="55802" x="3879850" y="1397000"/>
          <p14:tracePt t="55812" x="3944938" y="1423988"/>
          <p14:tracePt t="55828" x="4030663" y="1443038"/>
          <p14:tracePt t="55845" x="4121150" y="1470025"/>
          <p14:tracePt t="55861" x="4225925" y="1482725"/>
          <p14:tracePt t="55878" x="4324350" y="1482725"/>
          <p14:tracePt t="55895" x="4421188" y="1482725"/>
          <p14:tracePt t="55911" x="4506913" y="1482725"/>
          <p14:tracePt t="55928" x="4578350" y="1476375"/>
          <p14:tracePt t="55945" x="4618038" y="1449388"/>
          <p14:tracePt t="55961" x="4637088" y="1430338"/>
          <p14:tracePt t="55978" x="4664075" y="1397000"/>
          <p14:tracePt t="55995" x="4664075" y="1346200"/>
          <p14:tracePt t="56011" x="4664075" y="1312863"/>
          <p14:tracePt t="56028" x="4664075" y="1266825"/>
          <p14:tracePt t="56045" x="4656138" y="1227138"/>
          <p14:tracePt t="56061" x="4649788" y="1201738"/>
          <p14:tracePt t="56078" x="4643438" y="1162050"/>
          <p14:tracePt t="56095" x="4637088" y="1136650"/>
          <p14:tracePt t="56111" x="4618038" y="1096963"/>
          <p14:tracePt t="56128" x="4591050" y="1071563"/>
          <p14:tracePt t="56145" x="4565650" y="1031875"/>
          <p14:tracePt t="56161" x="4519613" y="992188"/>
          <p14:tracePt t="56178" x="4479925" y="979488"/>
          <p14:tracePt t="56195" x="4408488" y="954088"/>
          <p14:tracePt t="56211" x="4356100" y="939800"/>
          <p14:tracePt t="56228" x="4303713" y="933450"/>
          <p14:tracePt t="56245" x="4278313" y="927100"/>
          <p14:tracePt t="56261" x="4251325" y="927100"/>
          <p14:tracePt t="56278" x="4225925" y="927100"/>
          <p14:tracePt t="56295" x="4186238" y="927100"/>
          <p14:tracePt t="56311" x="4154488" y="927100"/>
          <p14:tracePt t="56328" x="4121150" y="927100"/>
          <p14:tracePt t="56345" x="4075113" y="927100"/>
          <p14:tracePt t="56361" x="4022725" y="927100"/>
          <p14:tracePt t="56378" x="3978275" y="927100"/>
          <p14:tracePt t="56394" x="3898900" y="939800"/>
          <p14:tracePt t="56411" x="3846513" y="960438"/>
          <p14:tracePt t="56428" x="3787775" y="992188"/>
          <p14:tracePt t="56444" x="3749675" y="1038225"/>
          <p14:tracePt t="56461" x="3703638" y="1090613"/>
          <p14:tracePt t="56478" x="3683000" y="1130300"/>
          <p14:tracePt t="56494" x="3676650" y="1149350"/>
          <p14:tracePt t="56511" x="3663950" y="1176338"/>
          <p14:tracePt t="56528" x="3663950" y="1189038"/>
          <p14:tracePt t="56544" x="3663950" y="1201738"/>
          <p14:tracePt t="56561" x="3663950" y="1220788"/>
          <p14:tracePt t="56578" x="3676650" y="1235075"/>
          <p14:tracePt t="56595" x="3683000" y="1260475"/>
          <p14:tracePt t="56611" x="3703638" y="1279525"/>
          <p14:tracePt t="56628" x="3722688" y="1306513"/>
          <p14:tracePt t="56644" x="3735388" y="1325563"/>
          <p14:tracePt t="56661" x="3749675" y="1352550"/>
          <p14:tracePt t="56678" x="3775075" y="1377950"/>
          <p14:tracePt t="56695" x="3814763" y="1404938"/>
          <p14:tracePt t="56711" x="3852863" y="1423988"/>
          <p14:tracePt t="56728" x="3892550" y="1443038"/>
          <p14:tracePt t="56744" x="3944938" y="1449388"/>
          <p14:tracePt t="56761" x="3997325" y="1449388"/>
          <p14:tracePt t="56778" x="4037013" y="1449388"/>
          <p14:tracePt t="56794" x="4102100" y="1449388"/>
          <p14:tracePt t="56811" x="4127500" y="1449388"/>
          <p14:tracePt t="56828" x="4148138" y="1449388"/>
          <p14:tracePt t="56844" x="4173538" y="1449388"/>
          <p14:tracePt t="56861" x="4186238" y="1449388"/>
          <p14:tracePt t="57435" x="4179888" y="1449388"/>
          <p14:tracePt t="57443" x="4173538" y="1449388"/>
          <p14:tracePt t="57451" x="4160838" y="1449388"/>
          <p14:tracePt t="57454" x="4154488" y="1449388"/>
          <p14:tracePt t="57461" x="4121150" y="1449388"/>
          <p14:tracePt t="57478" x="4075113" y="1449388"/>
          <p14:tracePt t="57494" x="3978275" y="1436688"/>
          <p14:tracePt t="57511" x="3860800" y="1436688"/>
          <p14:tracePt t="57528" x="3729038" y="1436688"/>
          <p14:tracePt t="57544" x="3605213" y="1430338"/>
          <p14:tracePt t="57561" x="3500438" y="1430338"/>
          <p14:tracePt t="57577" x="3395663" y="1430338"/>
          <p14:tracePt t="57594" x="3317875" y="1430338"/>
          <p14:tracePt t="57611" x="3246438" y="1430338"/>
          <p14:tracePt t="57627" x="3225800" y="1430338"/>
          <p14:tracePt t="57723" x="3219450" y="1430338"/>
          <p14:tracePt t="57859" x="3225800" y="1423988"/>
          <p14:tracePt t="57871" x="3233738" y="1423988"/>
          <p14:tracePt t="57875" x="3240088" y="1417638"/>
          <p14:tracePt t="57881" x="3271838" y="1411288"/>
          <p14:tracePt t="57894" x="3305175" y="1411288"/>
          <p14:tracePt t="57911" x="3330575" y="1390650"/>
          <p14:tracePt t="57927" x="3376613" y="1377950"/>
          <p14:tracePt t="57944" x="3395663" y="1358900"/>
          <p14:tracePt t="57961" x="3403600" y="1346200"/>
          <p14:tracePt t="57977" x="3403600" y="1319213"/>
          <p14:tracePt t="57994" x="3395663" y="1293813"/>
          <p14:tracePt t="58011" x="3370263" y="1235075"/>
          <p14:tracePt t="58027" x="3344863" y="1189038"/>
          <p14:tracePt t="58044" x="3324225" y="1155700"/>
          <p14:tracePt t="58061" x="3305175" y="1130300"/>
          <p14:tracePt t="58077" x="3284538" y="1096963"/>
          <p14:tracePt t="58094" x="3259138" y="1071563"/>
          <p14:tracePt t="58110" x="3225800" y="1050925"/>
          <p14:tracePt t="58127" x="3194050" y="1031875"/>
          <p14:tracePt t="58144" x="3181350" y="1031875"/>
          <p14:tracePt t="58161" x="3154363" y="1031875"/>
          <p14:tracePt t="58177" x="3148013" y="1031875"/>
          <p14:tracePt t="58194" x="3122613" y="1031875"/>
          <p14:tracePt t="58194" x="3108325" y="1031875"/>
          <p14:tracePt t="58211" x="3089275" y="1031875"/>
          <p14:tracePt t="58227" x="3063875" y="1044575"/>
          <p14:tracePt t="58244" x="3043238" y="1077913"/>
          <p14:tracePt t="58260" x="3030538" y="1109663"/>
          <p14:tracePt t="58277" x="3024188" y="1136650"/>
          <p14:tracePt t="58294" x="3024188" y="1162050"/>
          <p14:tracePt t="58310" x="3024188" y="1189038"/>
          <p14:tracePt t="58327" x="3024188" y="1214438"/>
          <p14:tracePt t="58344" x="3030538" y="1235075"/>
          <p14:tracePt t="58360" x="3049588" y="1260475"/>
          <p14:tracePt t="58377" x="3055938" y="1279525"/>
          <p14:tracePt t="58394" x="3076575" y="1287463"/>
          <p14:tracePt t="58410" x="3101975" y="1306513"/>
          <p14:tracePt t="58427" x="3135313" y="1312863"/>
          <p14:tracePt t="58444" x="3175000" y="1319213"/>
          <p14:tracePt t="58460" x="3213100" y="1325563"/>
          <p14:tracePt t="58477" x="3246438" y="1325563"/>
          <p14:tracePt t="58494" x="3265488" y="1325563"/>
          <p14:tracePt t="58510" x="3278188" y="1325563"/>
          <p14:tracePt t="60580" x="3265488" y="1331913"/>
          <p14:tracePt t="60594" x="3252788" y="1331913"/>
          <p14:tracePt t="60602" x="3240088" y="1346200"/>
          <p14:tracePt t="60611" x="3225800" y="1358900"/>
          <p14:tracePt t="60619" x="3213100" y="1371600"/>
          <p14:tracePt t="60626" x="3148013" y="1455738"/>
          <p14:tracePt t="60643" x="3082925" y="1522413"/>
          <p14:tracePt t="60660" x="3017838" y="1593850"/>
          <p14:tracePt t="60676" x="2978150" y="1658938"/>
          <p14:tracePt t="60693" x="2959100" y="1763713"/>
          <p14:tracePt t="60709" x="2959100" y="1854200"/>
          <p14:tracePt t="60726" x="2984500" y="1998663"/>
          <p14:tracePt t="60743" x="3030538" y="2162175"/>
          <p14:tracePt t="60760" x="3070225" y="2305050"/>
          <p14:tracePt t="60776" x="3101975" y="2416175"/>
          <p14:tracePt t="60793" x="3128963" y="2514600"/>
          <p14:tracePt t="60809" x="3160713" y="2606675"/>
          <p14:tracePt t="60826" x="3206750" y="2776538"/>
          <p14:tracePt t="60843" x="3206750" y="2919413"/>
          <p14:tracePt t="60859" x="3206750" y="3095625"/>
          <p14:tracePt t="60876" x="3206750" y="3298825"/>
          <p14:tracePt t="60893" x="3206750" y="3481388"/>
          <p14:tracePt t="60909" x="3194050" y="3611563"/>
          <p14:tracePt t="60926" x="3187700" y="3709988"/>
          <p14:tracePt t="60943" x="3187700" y="3768725"/>
          <p14:tracePt t="60959" x="3181350" y="3821113"/>
          <p14:tracePt t="60976" x="3167063" y="3852863"/>
          <p14:tracePt t="60993" x="3160713" y="3886200"/>
          <p14:tracePt t="61009" x="3148013" y="3932238"/>
          <p14:tracePt t="61026" x="3116263" y="3957638"/>
          <p14:tracePt t="61043" x="3095625" y="3997325"/>
          <p14:tracePt t="61059" x="3082925" y="4043363"/>
          <p14:tracePt t="61076" x="3082925" y="4075113"/>
          <p14:tracePt t="61093" x="3082925" y="4095750"/>
          <p14:tracePt t="61110" x="3089275" y="4108450"/>
          <p14:tracePt t="61127" x="3108325" y="4121150"/>
          <p14:tracePt t="61143" x="3135313" y="4121150"/>
          <p14:tracePt t="61160" x="3200400" y="4127500"/>
          <p14:tracePt t="61176" x="3298825" y="4133850"/>
          <p14:tracePt t="61193" x="3448050" y="4133850"/>
          <p14:tracePt t="61210" x="3756025" y="4133850"/>
          <p14:tracePt t="61226" x="4356100" y="4133850"/>
          <p14:tracePt t="61243" x="4748213" y="4133850"/>
          <p14:tracePt t="61260" x="5159375" y="4133850"/>
          <p14:tracePt t="61276" x="5532438" y="4133850"/>
          <p14:tracePt t="61293" x="5754688" y="4121150"/>
          <p14:tracePt t="61309" x="5910263" y="4121150"/>
          <p14:tracePt t="61326" x="6042025" y="4102100"/>
          <p14:tracePt t="61343" x="6153150" y="4089400"/>
          <p14:tracePt t="61359" x="6237288" y="4089400"/>
          <p14:tracePt t="61376" x="6316663" y="4081463"/>
          <p14:tracePt t="61393" x="6361113" y="4081463"/>
          <p14:tracePt t="61409" x="6388100" y="4081463"/>
          <p14:tracePt t="61426" x="6413500" y="4075113"/>
          <p14:tracePt t="61442" x="6453188" y="4068763"/>
          <p14:tracePt t="61459" x="6499225" y="4049713"/>
          <p14:tracePt t="61476" x="6551613" y="4043363"/>
          <p14:tracePt t="61492" x="6583363" y="4022725"/>
          <p14:tracePt t="61509" x="6596063" y="4022725"/>
          <p14:tracePt t="61563" x="6596063" y="4016375"/>
          <p14:tracePt t="61571" x="6589713" y="4016375"/>
          <p14:tracePt t="61587" x="6583363" y="4016375"/>
          <p14:tracePt t="61595" x="6577013" y="4016375"/>
          <p14:tracePt t="61603" x="6564313" y="4016375"/>
          <p14:tracePt t="61610" x="6518275" y="4003675"/>
          <p14:tracePt t="61626" x="6434138" y="3997325"/>
          <p14:tracePt t="61642" x="6296025" y="3997325"/>
          <p14:tracePt t="61659" x="6178550" y="3997325"/>
          <p14:tracePt t="61676" x="6073775" y="3997325"/>
          <p14:tracePt t="61692" x="5989638" y="3997325"/>
          <p14:tracePt t="61709" x="5937250" y="3997325"/>
          <p14:tracePt t="61787" x="5943600" y="3997325"/>
          <p14:tracePt t="61795" x="5956300" y="3997325"/>
          <p14:tracePt t="61803" x="5976938" y="3997325"/>
          <p14:tracePt t="61809" x="6021388" y="3997325"/>
          <p14:tracePt t="61826" x="6107113" y="3997325"/>
          <p14:tracePt t="61842" x="6264275" y="3997325"/>
          <p14:tracePt t="61859" x="6381750" y="3997325"/>
          <p14:tracePt t="61876" x="6499225" y="4003675"/>
          <p14:tracePt t="61892" x="6635750" y="4003675"/>
          <p14:tracePt t="61909" x="6759575" y="4003675"/>
          <p14:tracePt t="61926" x="6891338" y="4003675"/>
          <p14:tracePt t="61942" x="7002463" y="4003675"/>
          <p14:tracePt t="61959" x="7112000" y="4003675"/>
          <p14:tracePt t="61976" x="7210425" y="4003675"/>
          <p14:tracePt t="61992" x="7250113" y="4003675"/>
          <p14:tracePt t="62009" x="7262813" y="4003675"/>
          <p14:tracePt t="62115" x="7256463" y="4003675"/>
          <p14:tracePt t="62123" x="7243763" y="4003675"/>
          <p14:tracePt t="62131" x="7191375" y="4003675"/>
          <p14:tracePt t="62142" x="7073900" y="3990975"/>
          <p14:tracePt t="62159" x="6916738" y="3978275"/>
          <p14:tracePt t="62176" x="6727825" y="3978275"/>
          <p14:tracePt t="62192" x="6419850" y="3970338"/>
          <p14:tracePt t="62209" x="6048375" y="3970338"/>
          <p14:tracePt t="62226" x="5643563" y="3970338"/>
          <p14:tracePt t="62242" x="5054600" y="3970338"/>
          <p14:tracePt t="62259" x="4624388" y="3978275"/>
          <p14:tracePt t="62276" x="4251325" y="4030663"/>
          <p14:tracePt t="62293" x="3833813" y="4108450"/>
          <p14:tracePt t="62309" x="3403600" y="4206875"/>
          <p14:tracePt t="62326" x="2978150" y="4251325"/>
          <p14:tracePt t="62342" x="2684463" y="4271963"/>
          <p14:tracePt t="62359" x="2474913" y="4278313"/>
          <p14:tracePt t="62376" x="2305050" y="4278313"/>
          <p14:tracePt t="62392" x="2116138" y="4278313"/>
          <p14:tracePt t="62409" x="1973263" y="4278313"/>
          <p14:tracePt t="62426" x="1854200" y="4278313"/>
          <p14:tracePt t="62442" x="1757363" y="4278313"/>
          <p14:tracePt t="62459" x="1730375" y="4278313"/>
          <p14:tracePt t="62475" x="1730375" y="4271963"/>
          <p14:tracePt t="62595" x="1736725" y="4271963"/>
          <p14:tracePt t="62602" x="1757363" y="4271963"/>
          <p14:tracePt t="62610" x="1782763" y="4271963"/>
          <p14:tracePt t="62618" x="1809750" y="4271963"/>
          <p14:tracePt t="62626" x="1893888" y="4271963"/>
          <p14:tracePt t="62626" x="1939925" y="4271963"/>
          <p14:tracePt t="62643" x="2090738" y="4271963"/>
          <p14:tracePt t="62659" x="2233613" y="4271963"/>
          <p14:tracePt t="62675" x="2370138" y="4271963"/>
          <p14:tracePt t="62692" x="2489200" y="4271963"/>
          <p14:tracePt t="62709" x="2573338" y="4271963"/>
          <p14:tracePt t="62725" x="2613025" y="4271963"/>
          <p14:tracePt t="62742" x="2619375" y="4271963"/>
          <p14:tracePt t="63211" x="2625725" y="4271963"/>
          <p14:tracePt t="63219" x="2625725" y="4259263"/>
          <p14:tracePt t="63226" x="2638425" y="4251325"/>
          <p14:tracePt t="63227" x="2651125" y="4232275"/>
          <p14:tracePt t="63242" x="2697163" y="4179888"/>
          <p14:tracePt t="63259" x="2730500" y="4154488"/>
          <p14:tracePt t="63275" x="2743200" y="4133850"/>
          <p14:tracePt t="63292" x="2755900" y="4121150"/>
          <p14:tracePt t="63309" x="2762250" y="4108450"/>
          <p14:tracePt t="63763" x="2768600" y="4102100"/>
          <p14:tracePt t="63779" x="2776538" y="4081463"/>
          <p14:tracePt t="63786" x="2776538" y="4075113"/>
          <p14:tracePt t="63794" x="2795588" y="4043363"/>
          <p14:tracePt t="63809" x="2835275" y="3990975"/>
          <p14:tracePt t="63825" x="2900363" y="3919538"/>
          <p14:tracePt t="63842" x="2971800" y="3814763"/>
          <p14:tracePt t="63858" x="3089275" y="3611563"/>
          <p14:tracePt t="63875" x="3175000" y="3441700"/>
          <p14:tracePt t="63892" x="3265488" y="3271838"/>
          <p14:tracePt t="63908" x="3370263" y="3082925"/>
          <p14:tracePt t="63925" x="3462338" y="2900363"/>
          <p14:tracePt t="63942" x="3559175" y="2690813"/>
          <p14:tracePt t="63958" x="3657600" y="2474913"/>
          <p14:tracePt t="63975" x="3690938" y="2319338"/>
          <p14:tracePt t="63992" x="3741738" y="2162175"/>
          <p14:tracePt t="64008" x="3768725" y="2044700"/>
          <p14:tracePt t="64025" x="3781425" y="1958975"/>
          <p14:tracePt t="64041" x="3781425" y="1881188"/>
          <p14:tracePt t="64058" x="3781425" y="1822450"/>
          <p14:tracePt t="64075" x="3781425" y="1816100"/>
          <p14:tracePt t="64170" x="3781425" y="1809750"/>
          <p14:tracePt t="64178" x="3781425" y="1776413"/>
          <p14:tracePt t="64191" x="3781425" y="1751013"/>
          <p14:tracePt t="64192" x="3781425" y="1677988"/>
          <p14:tracePt t="64208" x="3781425" y="1606550"/>
          <p14:tracePt t="64225" x="3787775" y="1528763"/>
          <p14:tracePt t="64241" x="3787775" y="1455738"/>
          <p14:tracePt t="64258" x="3787775" y="1377950"/>
          <p14:tracePt t="64275" x="3787775" y="1352550"/>
          <p14:tracePt t="64292" x="3781425" y="1331913"/>
          <p14:tracePt t="64308" x="3781425" y="1325563"/>
          <p14:tracePt t="64410" x="3781425" y="1319213"/>
          <p14:tracePt t="64658" x="3775075" y="1319213"/>
          <p14:tracePt t="64666" x="3768725" y="1319213"/>
          <p14:tracePt t="64674" x="3756025" y="1319213"/>
          <p14:tracePt t="64692" x="3735388" y="1325563"/>
          <p14:tracePt t="64692" x="3697288" y="1338263"/>
          <p14:tracePt t="64708" x="3657600" y="1352550"/>
          <p14:tracePt t="64725" x="3611563" y="1358900"/>
          <p14:tracePt t="64742" x="3573463" y="1377950"/>
          <p14:tracePt t="64758" x="3540125" y="1377950"/>
          <p14:tracePt t="64775" x="3513138" y="1377950"/>
          <p14:tracePt t="64791" x="3475038" y="1377950"/>
          <p14:tracePt t="64808" x="3429000" y="1377950"/>
          <p14:tracePt t="64825" x="3389313" y="1377950"/>
          <p14:tracePt t="64841" x="3344863" y="1377950"/>
          <p14:tracePt t="64858" x="3278188" y="1377950"/>
          <p14:tracePt t="64874" x="3240088" y="1377950"/>
          <p14:tracePt t="64891" x="3225800" y="1377950"/>
          <p14:tracePt t="64908" x="3219450" y="1377950"/>
          <p14:tracePt t="64978" x="3213100" y="1377950"/>
          <p14:tracePt t="65026" x="3213100" y="1371600"/>
          <p14:tracePt t="65130" x="3219450" y="1371600"/>
          <p14:tracePt t="65138" x="3233738" y="1371600"/>
          <p14:tracePt t="65146" x="3265488" y="1371600"/>
          <p14:tracePt t="65158" x="3298825" y="1365250"/>
          <p14:tracePt t="65174" x="3330575" y="1358900"/>
          <p14:tracePt t="65191" x="3370263" y="1331913"/>
          <p14:tracePt t="65208" x="3395663" y="1300163"/>
          <p14:tracePt t="65224" x="3416300" y="1266825"/>
          <p14:tracePt t="65241" x="3429000" y="1241425"/>
          <p14:tracePt t="65258" x="3435350" y="1182688"/>
          <p14:tracePt t="65274" x="3435350" y="1149350"/>
          <p14:tracePt t="65291" x="3435350" y="1130300"/>
          <p14:tracePt t="65308" x="3416300" y="1096963"/>
          <p14:tracePt t="65324" x="3395663" y="1071563"/>
          <p14:tracePt t="65341" x="3376613" y="1050925"/>
          <p14:tracePt t="65358" x="3363913" y="1038225"/>
          <p14:tracePt t="65374" x="3330575" y="1025525"/>
          <p14:tracePt t="65391" x="3292475" y="1019175"/>
          <p14:tracePt t="65408" x="3240088" y="1019175"/>
          <p14:tracePt t="65424" x="3181350" y="1019175"/>
          <p14:tracePt t="65441" x="3128963" y="1019175"/>
          <p14:tracePt t="65458" x="3089275" y="1025525"/>
          <p14:tracePt t="65474" x="3043238" y="1031875"/>
          <p14:tracePt t="65491" x="3024188" y="1050925"/>
          <p14:tracePt t="65508" x="3011488" y="1077913"/>
          <p14:tracePt t="65524" x="3005138" y="1109663"/>
          <p14:tracePt t="65541" x="3005138" y="1155700"/>
          <p14:tracePt t="65558" x="3005138" y="1195388"/>
          <p14:tracePt t="65574" x="3024188" y="1235075"/>
          <p14:tracePt t="65591" x="3055938" y="1266825"/>
          <p14:tracePt t="65608" x="3101975" y="1306513"/>
          <p14:tracePt t="65624" x="3148013" y="1331913"/>
          <p14:tracePt t="65641" x="3213100" y="1358900"/>
          <p14:tracePt t="65657" x="3278188" y="1384300"/>
          <p14:tracePt t="65674" x="3382963" y="1390650"/>
          <p14:tracePt t="65691" x="3448050" y="1390650"/>
          <p14:tracePt t="65708" x="3494088" y="1390650"/>
          <p14:tracePt t="65724" x="3513138" y="1377950"/>
          <p14:tracePt t="65741" x="3546475" y="1352550"/>
          <p14:tracePt t="65757" x="3552825" y="1325563"/>
          <p14:tracePt t="65774" x="3552825" y="1287463"/>
          <p14:tracePt t="65791" x="3552825" y="1247775"/>
          <p14:tracePt t="65808" x="3559175" y="1201738"/>
          <p14:tracePt t="65825" x="3559175" y="1162050"/>
          <p14:tracePt t="65841" x="3533775" y="1117600"/>
          <p14:tracePt t="65858" x="3500438" y="1058863"/>
          <p14:tracePt t="65875" x="3481388" y="1038225"/>
          <p14:tracePt t="65891" x="3454400" y="1019175"/>
          <p14:tracePt t="65908" x="3416300" y="1019175"/>
          <p14:tracePt t="65924" x="3336925" y="1019175"/>
          <p14:tracePt t="65941" x="3265488" y="1019175"/>
          <p14:tracePt t="65957" x="3194050" y="1031875"/>
          <p14:tracePt t="65974" x="3135313" y="1065213"/>
          <p14:tracePt t="65991" x="3095625" y="1096963"/>
          <p14:tracePt t="66007" x="3070225" y="1149350"/>
          <p14:tracePt t="66024" x="3070225" y="1195388"/>
          <p14:tracePt t="66041" x="3070225" y="1235075"/>
          <p14:tracePt t="66057" x="3070225" y="1279525"/>
          <p14:tracePt t="66074" x="3101975" y="1358900"/>
          <p14:tracePt t="66091" x="3141663" y="1397000"/>
          <p14:tracePt t="66107" x="3194050" y="1443038"/>
          <p14:tracePt t="66124" x="3246438" y="1476375"/>
          <p14:tracePt t="66141" x="3298825" y="1482725"/>
          <p14:tracePt t="66157" x="3357563" y="1489075"/>
          <p14:tracePt t="66174" x="3416300" y="1489075"/>
          <p14:tracePt t="66191" x="3468688" y="1489075"/>
          <p14:tracePt t="66207" x="3487738" y="1489075"/>
          <p14:tracePt t="66224" x="3500438" y="1482725"/>
          <p14:tracePt t="66241" x="3506788" y="1476375"/>
          <p14:tracePt t="66257" x="3521075" y="1463675"/>
          <p14:tracePt t="66274" x="3521075" y="1455738"/>
          <p14:tracePt t="70753" x="0" y="0"/>
        </p14:tracePtLst>
      </p14:laserTraceLst>
    </p:ext>
  </p:extLs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Self Check 5.12</a:t>
            </a:r>
            <a:endParaRPr lang="en-US" sz="2400" dirty="0">
              <a:solidFill>
                <a:srgbClr val="6E8080"/>
              </a:solidFill>
              <a:latin typeface="Lucida Sans Typewriter"/>
              <a:ea typeface="Courier New" charset="0"/>
              <a:cs typeface="Courier New" charset="0"/>
            </a:endParaRPr>
          </a:p>
        </p:txBody>
      </p:sp>
      <p:sp>
        <p:nvSpPr>
          <p:cNvPr id="8" name="Content Placeholder 5"/>
          <p:cNvSpPr>
            <a:spLocks noGrp="1"/>
          </p:cNvSpPr>
          <p:nvPr>
            <p:ph idx="4294967295"/>
          </p:nvPr>
        </p:nvSpPr>
        <p:spPr>
          <a:xfrm>
            <a:off x="599372" y="5624548"/>
            <a:ext cx="8239827" cy="485632"/>
          </a:xfrm>
        </p:spPr>
        <p:txBody>
          <a:bodyPr>
            <a:noAutofit/>
          </a:bodyPr>
          <a:lstStyle/>
          <a:p>
            <a:pPr>
              <a:buNone/>
            </a:pPr>
            <a:r>
              <a:rPr lang="en-US" sz="2000" b="1" dirty="0" smtClean="0"/>
              <a:t>Answer:</a:t>
            </a:r>
            <a:r>
              <a:rPr lang="en-US" sz="2000" dirty="0" smtClean="0"/>
              <a:t> Syntactically incorrect: </a:t>
            </a:r>
            <a:r>
              <a:rPr lang="en-US" sz="2000" dirty="0" err="1" smtClean="0"/>
              <a:t>e</a:t>
            </a:r>
            <a:r>
              <a:rPr lang="en-US" sz="2000" dirty="0" smtClean="0"/>
              <a:t>, </a:t>
            </a:r>
            <a:r>
              <a:rPr lang="en-US" sz="2000" dirty="0" err="1" smtClean="0"/>
              <a:t>g</a:t>
            </a:r>
            <a:r>
              <a:rPr lang="en-US" sz="2000" dirty="0" smtClean="0"/>
              <a:t>, </a:t>
            </a:r>
            <a:r>
              <a:rPr lang="en-US" sz="2000" dirty="0" err="1" smtClean="0"/>
              <a:t>h</a:t>
            </a:r>
            <a:r>
              <a:rPr lang="en-US" sz="2000" dirty="0" smtClean="0"/>
              <a:t>. Logically questionable: a, </a:t>
            </a:r>
            <a:r>
              <a:rPr lang="en-US" sz="2000" dirty="0" err="1" smtClean="0"/>
              <a:t>d</a:t>
            </a:r>
            <a:r>
              <a:rPr lang="en-US" sz="2000" dirty="0" smtClean="0"/>
              <a:t>, </a:t>
            </a:r>
            <a:r>
              <a:rPr lang="en-US" sz="2000" dirty="0" err="1" smtClean="0"/>
              <a:t>f</a:t>
            </a:r>
            <a:r>
              <a:rPr lang="en-US" sz="2000" dirty="0" smtClean="0"/>
              <a:t>.</a:t>
            </a:r>
            <a:endParaRPr lang="en-US" sz="2000" dirty="0" smtClean="0">
              <a:solidFill>
                <a:srgbClr val="6E8080"/>
              </a:solidFill>
              <a:latin typeface="Lucida Sans Typewriter"/>
              <a:ea typeface="Courier New" charset="0"/>
              <a:cs typeface="Courier New" charset="0"/>
            </a:endParaRPr>
          </a:p>
        </p:txBody>
      </p:sp>
      <p:sp>
        <p:nvSpPr>
          <p:cNvPr id="9" name="Content Placeholder 5"/>
          <p:cNvSpPr>
            <a:spLocks noGrp="1"/>
          </p:cNvSpPr>
          <p:nvPr>
            <p:ph idx="4294967295"/>
          </p:nvPr>
        </p:nvSpPr>
        <p:spPr>
          <a:xfrm>
            <a:off x="8964" y="762000"/>
            <a:ext cx="8677836" cy="4841450"/>
          </a:xfrm>
        </p:spPr>
        <p:txBody>
          <a:bodyPr/>
          <a:lstStyle/>
          <a:p>
            <a:pPr>
              <a:buNone/>
            </a:pPr>
            <a:r>
              <a:rPr lang="en-US" sz="2000" dirty="0" smtClean="0"/>
              <a:t>Which of the following comparisons are syntactically incorrect? Which of them are syntactically correct, but logically questionable?</a:t>
            </a:r>
          </a:p>
          <a:p>
            <a:pPr>
              <a:spcBef>
                <a:spcPts val="0"/>
              </a:spcBef>
              <a:buNone/>
            </a:pPr>
            <a:r>
              <a:rPr lang="en-US" dirty="0" smtClean="0"/>
              <a:t>	</a:t>
            </a:r>
            <a:r>
              <a:rPr lang="en-US" sz="2000" dirty="0" smtClean="0">
                <a:solidFill>
                  <a:srgbClr val="6E8080"/>
                </a:solidFill>
                <a:latin typeface="Lucida Sans Typewriter"/>
                <a:ea typeface="Courier New" charset="0"/>
                <a:cs typeface="Courier New" charset="0"/>
              </a:rPr>
              <a:t>String a = "1”;</a:t>
            </a:r>
          </a:p>
          <a:p>
            <a:pPr>
              <a:spcBef>
                <a:spcPts val="0"/>
              </a:spcBef>
              <a:buNone/>
            </a:pPr>
            <a:r>
              <a:rPr lang="en-US" sz="2000" dirty="0" smtClean="0">
                <a:solidFill>
                  <a:srgbClr val="6E8080"/>
                </a:solidFill>
                <a:latin typeface="Lucida Sans Typewriter"/>
                <a:ea typeface="Courier New" charset="0"/>
                <a:cs typeface="Courier New" charset="0"/>
              </a:rPr>
              <a:t>	String </a:t>
            </a:r>
            <a:r>
              <a:rPr lang="en-US" sz="2000" dirty="0" err="1" smtClean="0">
                <a:solidFill>
                  <a:srgbClr val="6E8080"/>
                </a:solidFill>
                <a:latin typeface="Lucida Sans Typewriter"/>
                <a:ea typeface="Courier New" charset="0"/>
                <a:cs typeface="Courier New" charset="0"/>
              </a:rPr>
              <a:t>b</a:t>
            </a:r>
            <a:r>
              <a:rPr lang="en-US" sz="2000" dirty="0" smtClean="0">
                <a:solidFill>
                  <a:srgbClr val="6E8080"/>
                </a:solidFill>
                <a:latin typeface="Lucida Sans Typewriter"/>
                <a:ea typeface="Courier New" charset="0"/>
                <a:cs typeface="Courier New" charset="0"/>
              </a:rPr>
              <a:t> = "one”;</a:t>
            </a:r>
          </a:p>
          <a:p>
            <a:pPr>
              <a:spcBef>
                <a:spcPts val="0"/>
              </a:spcBef>
              <a:buNone/>
            </a:pPr>
            <a:r>
              <a:rPr lang="en-US" sz="2000" dirty="0" smtClean="0">
                <a:solidFill>
                  <a:srgbClr val="6E8080"/>
                </a:solidFill>
                <a:latin typeface="Lucida Sans Typewriter"/>
                <a:ea typeface="Courier New" charset="0"/>
                <a:cs typeface="Courier New" charset="0"/>
              </a:rPr>
              <a:t>	double </a:t>
            </a:r>
            <a:r>
              <a:rPr lang="en-US" sz="2000" dirty="0" err="1" smtClean="0">
                <a:solidFill>
                  <a:srgbClr val="6E8080"/>
                </a:solidFill>
                <a:latin typeface="Lucida Sans Typewriter"/>
                <a:ea typeface="Courier New" charset="0"/>
                <a:cs typeface="Courier New" charset="0"/>
              </a:rPr>
              <a:t>x</a:t>
            </a:r>
            <a:r>
              <a:rPr lang="en-US" sz="2000" dirty="0" smtClean="0">
                <a:solidFill>
                  <a:srgbClr val="6E8080"/>
                </a:solidFill>
                <a:latin typeface="Lucida Sans Typewriter"/>
                <a:ea typeface="Courier New" charset="0"/>
                <a:cs typeface="Courier New" charset="0"/>
              </a:rPr>
              <a:t> = 1;</a:t>
            </a:r>
          </a:p>
          <a:p>
            <a:pPr>
              <a:spcBef>
                <a:spcPts val="0"/>
              </a:spcBef>
              <a:buNone/>
            </a:pPr>
            <a:r>
              <a:rPr lang="en-US" sz="2000" dirty="0" smtClean="0">
                <a:solidFill>
                  <a:srgbClr val="6E8080"/>
                </a:solidFill>
                <a:latin typeface="Lucida Sans Typewriter"/>
                <a:ea typeface="Courier New" charset="0"/>
                <a:cs typeface="Courier New" charset="0"/>
              </a:rPr>
              <a:t>	double </a:t>
            </a:r>
            <a:r>
              <a:rPr lang="en-US" sz="2000" dirty="0" err="1" smtClean="0">
                <a:solidFill>
                  <a:srgbClr val="6E8080"/>
                </a:solidFill>
                <a:latin typeface="Lucida Sans Typewriter"/>
                <a:ea typeface="Courier New" charset="0"/>
                <a:cs typeface="Courier New" charset="0"/>
              </a:rPr>
              <a:t>y</a:t>
            </a:r>
            <a:r>
              <a:rPr lang="en-US" sz="2000" dirty="0" smtClean="0">
                <a:solidFill>
                  <a:srgbClr val="6E8080"/>
                </a:solidFill>
                <a:latin typeface="Lucida Sans Typewriter"/>
                <a:ea typeface="Courier New" charset="0"/>
                <a:cs typeface="Courier New" charset="0"/>
              </a:rPr>
              <a:t> = 3 * (1.0 / 3);</a:t>
            </a:r>
          </a:p>
          <a:p>
            <a:pPr>
              <a:buNone/>
            </a:pPr>
            <a:r>
              <a:rPr lang="en-US" sz="2000" dirty="0" smtClean="0"/>
              <a:t>	a. </a:t>
            </a:r>
            <a:r>
              <a:rPr lang="en-US" sz="2000" dirty="0" smtClean="0">
                <a:solidFill>
                  <a:srgbClr val="6E8080"/>
                </a:solidFill>
                <a:latin typeface="Lucida Sans Typewriter"/>
                <a:ea typeface="Courier New" charset="0"/>
                <a:cs typeface="Courier New" charset="0"/>
              </a:rPr>
              <a:t>a == "1"</a:t>
            </a:r>
            <a:r>
              <a:rPr lang="en-US" sz="2000" dirty="0" smtClean="0"/>
              <a:t/>
            </a:r>
            <a:br>
              <a:rPr lang="en-US" sz="2000" dirty="0" smtClean="0"/>
            </a:br>
            <a:r>
              <a:rPr lang="en-US" sz="2000" dirty="0" err="1" smtClean="0"/>
              <a:t>b</a:t>
            </a:r>
            <a:r>
              <a:rPr lang="en-US" sz="2000" dirty="0" smtClean="0"/>
              <a:t>. </a:t>
            </a:r>
            <a:r>
              <a:rPr lang="en-US" sz="2000" dirty="0" smtClean="0">
                <a:solidFill>
                  <a:srgbClr val="6E8080"/>
                </a:solidFill>
                <a:latin typeface="Lucida Sans Typewriter"/>
                <a:ea typeface="Courier New" charset="0"/>
                <a:cs typeface="Courier New" charset="0"/>
              </a:rPr>
              <a:t>a == null</a:t>
            </a:r>
            <a:r>
              <a:rPr lang="en-US" sz="2000" dirty="0" smtClean="0"/>
              <a:t/>
            </a:r>
            <a:br>
              <a:rPr lang="en-US" sz="2000" dirty="0" smtClean="0"/>
            </a:br>
            <a:r>
              <a:rPr lang="en-US" sz="2000" dirty="0" err="1" smtClean="0"/>
              <a:t>c</a:t>
            </a:r>
            <a:r>
              <a:rPr lang="en-US" sz="2000" dirty="0" smtClean="0"/>
              <a:t>. </a:t>
            </a:r>
            <a:r>
              <a:rPr lang="en-US" sz="2000" dirty="0" err="1" smtClean="0">
                <a:solidFill>
                  <a:srgbClr val="6E8080"/>
                </a:solidFill>
                <a:latin typeface="Lucida Sans Typewriter"/>
                <a:ea typeface="Courier New" charset="0"/>
                <a:cs typeface="Courier New" charset="0"/>
              </a:rPr>
              <a:t>a.equals</a:t>
            </a:r>
            <a:r>
              <a:rPr lang="en-US" sz="2000" dirty="0" smtClean="0">
                <a:solidFill>
                  <a:srgbClr val="6E8080"/>
                </a:solidFill>
                <a:latin typeface="Lucida Sans Typewriter"/>
                <a:ea typeface="Courier New" charset="0"/>
                <a:cs typeface="Courier New" charset="0"/>
              </a:rPr>
              <a:t>("")</a:t>
            </a:r>
            <a:r>
              <a:rPr lang="en-US" sz="2000" dirty="0" smtClean="0"/>
              <a:t/>
            </a:r>
            <a:br>
              <a:rPr lang="en-US" sz="2000" dirty="0" smtClean="0"/>
            </a:br>
            <a:r>
              <a:rPr lang="en-US" sz="2000" dirty="0" err="1" smtClean="0"/>
              <a:t>d</a:t>
            </a:r>
            <a:r>
              <a:rPr lang="en-US" sz="2000" dirty="0" smtClean="0"/>
              <a:t>. </a:t>
            </a:r>
            <a:r>
              <a:rPr lang="en-US" sz="2000" dirty="0" smtClean="0">
                <a:solidFill>
                  <a:srgbClr val="6E8080"/>
                </a:solidFill>
                <a:latin typeface="Lucida Sans Typewriter"/>
                <a:ea typeface="Courier New" charset="0"/>
                <a:cs typeface="Courier New" charset="0"/>
              </a:rPr>
              <a:t>a == </a:t>
            </a:r>
            <a:r>
              <a:rPr lang="en-US" sz="2000" dirty="0" err="1" smtClean="0">
                <a:solidFill>
                  <a:srgbClr val="6E8080"/>
                </a:solidFill>
                <a:latin typeface="Lucida Sans Typewriter"/>
                <a:ea typeface="Courier New" charset="0"/>
                <a:cs typeface="Courier New" charset="0"/>
              </a:rPr>
              <a:t>b</a:t>
            </a:r>
            <a:r>
              <a:rPr lang="en-US" sz="2000" dirty="0" smtClean="0"/>
              <a:t/>
            </a:r>
            <a:br>
              <a:rPr lang="en-US" sz="2000" dirty="0" smtClean="0"/>
            </a:br>
            <a:r>
              <a:rPr lang="en-US" sz="2000" dirty="0" err="1" smtClean="0"/>
              <a:t>e</a:t>
            </a:r>
            <a:r>
              <a:rPr lang="en-US" sz="2000" dirty="0" smtClean="0"/>
              <a:t>. </a:t>
            </a:r>
            <a:r>
              <a:rPr lang="en-US" sz="2000" dirty="0" smtClean="0">
                <a:solidFill>
                  <a:srgbClr val="6E8080"/>
                </a:solidFill>
                <a:latin typeface="Lucida Sans Typewriter"/>
                <a:ea typeface="Courier New" charset="0"/>
                <a:cs typeface="Courier New" charset="0"/>
              </a:rPr>
              <a:t>a == </a:t>
            </a:r>
            <a:r>
              <a:rPr lang="en-US" sz="2000" dirty="0" err="1" smtClean="0">
                <a:solidFill>
                  <a:srgbClr val="6E8080"/>
                </a:solidFill>
                <a:latin typeface="Lucida Sans Typewriter"/>
                <a:ea typeface="Courier New" charset="0"/>
                <a:cs typeface="Courier New" charset="0"/>
              </a:rPr>
              <a:t>x</a:t>
            </a:r>
            <a:r>
              <a:rPr lang="en-US" sz="2000" dirty="0" smtClean="0"/>
              <a:t/>
            </a:r>
            <a:br>
              <a:rPr lang="en-US" sz="2000" dirty="0" smtClean="0"/>
            </a:br>
            <a:r>
              <a:rPr lang="en-US" sz="2000" dirty="0" err="1" smtClean="0"/>
              <a:t>f</a:t>
            </a:r>
            <a:r>
              <a:rPr lang="en-US" sz="2000" dirty="0" smtClean="0"/>
              <a:t>. </a:t>
            </a:r>
            <a:r>
              <a:rPr lang="en-US" sz="2000" dirty="0" err="1" smtClean="0">
                <a:solidFill>
                  <a:srgbClr val="6E8080"/>
                </a:solidFill>
                <a:latin typeface="Lucida Sans Typewriter"/>
                <a:ea typeface="Courier New" charset="0"/>
                <a:cs typeface="Courier New" charset="0"/>
              </a:rPr>
              <a:t>x</a:t>
            </a:r>
            <a:r>
              <a:rPr lang="en-US" sz="2000" dirty="0" smtClean="0">
                <a:solidFill>
                  <a:srgbClr val="6E8080"/>
                </a:solidFill>
                <a:latin typeface="Lucida Sans Typewriter"/>
                <a:ea typeface="Courier New" charset="0"/>
                <a:cs typeface="Courier New" charset="0"/>
              </a:rPr>
              <a:t> == </a:t>
            </a:r>
            <a:r>
              <a:rPr lang="en-US" sz="2000" dirty="0" err="1" smtClean="0">
                <a:solidFill>
                  <a:srgbClr val="6E8080"/>
                </a:solidFill>
                <a:latin typeface="Lucida Sans Typewriter"/>
                <a:ea typeface="Courier New" charset="0"/>
                <a:cs typeface="Courier New" charset="0"/>
              </a:rPr>
              <a:t>y</a:t>
            </a:r>
            <a:r>
              <a:rPr lang="en-US" sz="2000" dirty="0" smtClean="0"/>
              <a:t/>
            </a:r>
            <a:br>
              <a:rPr lang="en-US" sz="2000" dirty="0" smtClean="0"/>
            </a:br>
            <a:r>
              <a:rPr lang="en-US" sz="2000" dirty="0" err="1" smtClean="0"/>
              <a:t>g</a:t>
            </a:r>
            <a:r>
              <a:rPr lang="en-US" sz="2000" dirty="0" smtClean="0"/>
              <a:t>. </a:t>
            </a:r>
            <a:r>
              <a:rPr lang="en-US" sz="2000" dirty="0" err="1" smtClean="0">
                <a:solidFill>
                  <a:srgbClr val="6E8080"/>
                </a:solidFill>
                <a:latin typeface="Lucida Sans Typewriter"/>
                <a:ea typeface="Courier New" charset="0"/>
                <a:cs typeface="Courier New" charset="0"/>
              </a:rPr>
              <a:t>x</a:t>
            </a:r>
            <a:r>
              <a:rPr lang="en-US" sz="2000" dirty="0" smtClean="0">
                <a:solidFill>
                  <a:srgbClr val="6E8080"/>
                </a:solidFill>
                <a:latin typeface="Lucida Sans Typewriter"/>
                <a:ea typeface="Courier New" charset="0"/>
                <a:cs typeface="Courier New" charset="0"/>
              </a:rPr>
              <a:t> - </a:t>
            </a:r>
            <a:r>
              <a:rPr lang="en-US" sz="2000" dirty="0" err="1" smtClean="0">
                <a:solidFill>
                  <a:srgbClr val="6E8080"/>
                </a:solidFill>
                <a:latin typeface="Lucida Sans Typewriter"/>
                <a:ea typeface="Courier New" charset="0"/>
                <a:cs typeface="Courier New" charset="0"/>
              </a:rPr>
              <a:t>y</a:t>
            </a:r>
            <a:r>
              <a:rPr lang="en-US" sz="2000" dirty="0" smtClean="0">
                <a:solidFill>
                  <a:srgbClr val="6E8080"/>
                </a:solidFill>
                <a:latin typeface="Lucida Sans Typewriter"/>
                <a:ea typeface="Courier New" charset="0"/>
                <a:cs typeface="Courier New" charset="0"/>
              </a:rPr>
              <a:t> == null</a:t>
            </a:r>
            <a:r>
              <a:rPr lang="en-US" sz="2000" dirty="0" smtClean="0"/>
              <a:t/>
            </a:r>
            <a:br>
              <a:rPr lang="en-US" sz="2000" dirty="0" smtClean="0"/>
            </a:br>
            <a:r>
              <a:rPr lang="en-US" sz="2000" dirty="0" err="1" smtClean="0"/>
              <a:t>h</a:t>
            </a:r>
            <a:r>
              <a:rPr lang="en-US" sz="2000" dirty="0" smtClean="0"/>
              <a:t>. </a:t>
            </a:r>
            <a:r>
              <a:rPr lang="en-US" sz="2000" dirty="0" err="1" smtClean="0">
                <a:solidFill>
                  <a:srgbClr val="6E8080"/>
                </a:solidFill>
                <a:latin typeface="Lucida Sans Typewriter"/>
                <a:ea typeface="Courier New" charset="0"/>
                <a:cs typeface="Courier New" charset="0"/>
              </a:rPr>
              <a:t>x.equals(y</a:t>
            </a:r>
            <a:r>
              <a:rPr lang="en-US" sz="2000" dirty="0" smtClean="0">
                <a:solidFill>
                  <a:srgbClr val="6E8080"/>
                </a:solidFill>
                <a:latin typeface="Lucida Sans Typewriter"/>
                <a:ea typeface="Courier New" charset="0"/>
                <a:cs typeface="Courier New" charset="0"/>
              </a:rPr>
              <a:t>)</a:t>
            </a:r>
          </a:p>
        </p:txBody>
      </p:sp>
    </p:spTree>
  </p:cSld>
  <p:clrMapOvr>
    <a:masterClrMapping/>
  </p:clrMapOvr>
  <mc:AlternateContent xmlns:mc="http://schemas.openxmlformats.org/markup-compatibility/2006" xmlns:p14="http://schemas.microsoft.com/office/powerpoint/2010/main">
    <mc:Choice Requires="p14">
      <p:transition spd="slow" p14:dur="2000" advTm="32896"/>
    </mc:Choice>
    <mc:Fallback xmlns="">
      <p:transition spd="slow" advTm="3289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Self Check 5.1</a:t>
            </a:r>
            <a:endParaRPr lang="en-US" dirty="0"/>
          </a:p>
        </p:txBody>
      </p:sp>
      <p:sp>
        <p:nvSpPr>
          <p:cNvPr id="8" name="Content Placeholder 5"/>
          <p:cNvSpPr>
            <a:spLocks noGrp="1"/>
          </p:cNvSpPr>
          <p:nvPr>
            <p:ph idx="4294967295"/>
          </p:nvPr>
        </p:nvSpPr>
        <p:spPr>
          <a:xfrm>
            <a:off x="599372" y="2873418"/>
            <a:ext cx="8239827" cy="2272843"/>
          </a:xfrm>
        </p:spPr>
        <p:txBody>
          <a:bodyPr/>
          <a:lstStyle/>
          <a:p>
            <a:pPr>
              <a:buNone/>
            </a:pPr>
            <a:r>
              <a:rPr lang="en-US" b="1" dirty="0" smtClean="0"/>
              <a:t>Answer:</a:t>
            </a:r>
            <a:r>
              <a:rPr lang="en-US" dirty="0" smtClean="0"/>
              <a:t> Change the </a:t>
            </a:r>
            <a:r>
              <a:rPr lang="en-US" dirty="0" smtClean="0">
                <a:solidFill>
                  <a:srgbClr val="6E8080"/>
                </a:solidFill>
                <a:latin typeface="Lucida Sans Typewriter"/>
                <a:ea typeface="Courier New" charset="0"/>
                <a:cs typeface="Courier New" charset="0"/>
              </a:rPr>
              <a:t>if</a:t>
            </a:r>
            <a:r>
              <a:rPr lang="en-US" dirty="0" smtClean="0"/>
              <a:t> statement to</a:t>
            </a:r>
          </a:p>
          <a:p>
            <a:pPr>
              <a:buNone/>
            </a:pPr>
            <a:r>
              <a:rPr lang="en-US" dirty="0" smtClean="0"/>
              <a:t>	</a:t>
            </a:r>
            <a:r>
              <a:rPr lang="en-US" sz="2000" dirty="0" smtClean="0">
                <a:solidFill>
                  <a:srgbClr val="6E8080"/>
                </a:solidFill>
                <a:latin typeface="Lucida Sans Typewriter"/>
                <a:ea typeface="Courier New" charset="0"/>
                <a:cs typeface="Courier New" charset="0"/>
              </a:rPr>
              <a:t>if (floor &gt; 14)</a:t>
            </a:r>
          </a:p>
          <a:p>
            <a:pPr>
              <a:buNone/>
            </a:pPr>
            <a:r>
              <a:rPr lang="en-US" sz="2000" dirty="0" smtClean="0">
                <a:solidFill>
                  <a:srgbClr val="6E8080"/>
                </a:solidFill>
                <a:latin typeface="Lucida Sans Typewriter"/>
                <a:ea typeface="Courier New" charset="0"/>
                <a:cs typeface="Courier New" charset="0"/>
              </a:rPr>
              <a:t>	{</a:t>
            </a:r>
          </a:p>
          <a:p>
            <a:pPr>
              <a:buNone/>
            </a:pPr>
            <a:r>
              <a:rPr lang="en-US" sz="2000" dirty="0" smtClean="0">
                <a:solidFill>
                  <a:srgbClr val="6E8080"/>
                </a:solidFill>
                <a:latin typeface="Lucida Sans Typewriter"/>
                <a:ea typeface="Courier New" charset="0"/>
                <a:cs typeface="Courier New" charset="0"/>
              </a:rPr>
              <a:t>	   </a:t>
            </a:r>
            <a:r>
              <a:rPr lang="en-US" sz="2000" dirty="0" err="1" smtClean="0">
                <a:solidFill>
                  <a:srgbClr val="6E8080"/>
                </a:solidFill>
                <a:latin typeface="Lucida Sans Typewriter"/>
                <a:ea typeface="Courier New" charset="0"/>
                <a:cs typeface="Courier New" charset="0"/>
              </a:rPr>
              <a:t>actualFloor</a:t>
            </a:r>
            <a:r>
              <a:rPr lang="en-US" sz="2000" dirty="0" smtClean="0">
                <a:solidFill>
                  <a:srgbClr val="6E8080"/>
                </a:solidFill>
                <a:latin typeface="Lucida Sans Typewriter"/>
                <a:ea typeface="Courier New" charset="0"/>
                <a:cs typeface="Courier New" charset="0"/>
              </a:rPr>
              <a:t> = floor – 2;</a:t>
            </a:r>
          </a:p>
          <a:p>
            <a:pPr>
              <a:buNone/>
            </a:pPr>
            <a:r>
              <a:rPr lang="en-US" sz="2000" dirty="0" smtClean="0">
                <a:solidFill>
                  <a:srgbClr val="6E8080"/>
                </a:solidFill>
                <a:latin typeface="Lucida Sans Typewriter"/>
                <a:ea typeface="Courier New" charset="0"/>
                <a:cs typeface="Courier New" charset="0"/>
              </a:rPr>
              <a:t>	} </a:t>
            </a:r>
          </a:p>
          <a:p>
            <a:endParaRPr lang="en-US" dirty="0" smtClean="0">
              <a:solidFill>
                <a:srgbClr val="6E8080"/>
              </a:solidFill>
              <a:latin typeface="Lucida Sans Typewriter"/>
              <a:ea typeface="Courier New" charset="0"/>
              <a:cs typeface="Courier New" charset="0"/>
            </a:endParaRPr>
          </a:p>
        </p:txBody>
      </p:sp>
      <p:sp>
        <p:nvSpPr>
          <p:cNvPr id="7" name="Content Placeholder 5"/>
          <p:cNvSpPr>
            <a:spLocks noGrp="1"/>
          </p:cNvSpPr>
          <p:nvPr>
            <p:ph idx="4294967295"/>
          </p:nvPr>
        </p:nvSpPr>
        <p:spPr>
          <a:xfrm>
            <a:off x="8964" y="958814"/>
            <a:ext cx="8677836" cy="1914605"/>
          </a:xfrm>
        </p:spPr>
        <p:txBody>
          <a:bodyPr>
            <a:normAutofit lnSpcReduction="10000"/>
          </a:bodyPr>
          <a:lstStyle/>
          <a:p>
            <a:pPr>
              <a:buNone/>
            </a:pPr>
            <a:r>
              <a:rPr lang="en-US" dirty="0" smtClean="0"/>
              <a:t>In some Asian countries, the number 14 is considered unlucky. Some building owners play it safe and skip both the thirteenth and the fourteenth floor. How would you modify the sample program to handle such a building? </a:t>
            </a:r>
            <a:endParaRPr lang="en-US" sz="1800" dirty="0">
              <a:solidFill>
                <a:srgbClr val="6E8080"/>
              </a:solidFill>
              <a:latin typeface="Lucida Sans Typewriter"/>
              <a:ea typeface="Courier New" charset="0"/>
              <a:cs typeface="Courier New"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2277"/>
    </mc:Choice>
    <mc:Fallback xmlns="">
      <p:transition spd="slow" advTm="422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27344" x="5557838" y="4056063"/>
          <p14:tracePt t="27352" x="5551488" y="4049713"/>
          <p14:tracePt t="27360" x="5557838" y="4022725"/>
          <p14:tracePt t="27368" x="5551488" y="4016375"/>
          <p14:tracePt t="27376" x="5532438" y="3997325"/>
          <p14:tracePt t="27392" x="5492750" y="3963988"/>
          <p14:tracePt t="27416" x="5453063" y="3938588"/>
          <p14:tracePt t="27425" x="5394325" y="3905250"/>
          <p14:tracePt t="27448" x="5303838" y="3873500"/>
          <p14:tracePt t="27464" x="5211763" y="3846513"/>
          <p14:tracePt t="27480" x="5127625" y="3827463"/>
          <p14:tracePt t="27496" x="5029200" y="3821113"/>
          <p14:tracePt t="27512" x="4918075" y="3814763"/>
          <p14:tracePt t="27528" x="4787900" y="3808413"/>
          <p14:tracePt t="27542" x="4637088" y="3808413"/>
          <p14:tracePt t="27575" x="4494213" y="3808413"/>
          <p14:tracePt t="27576" x="4330700" y="3808413"/>
          <p14:tracePt t="27592" x="4148138" y="3814763"/>
          <p14:tracePt t="27616" x="4030663" y="3814763"/>
          <p14:tracePt t="27632" x="3919538" y="3814763"/>
          <p14:tracePt t="27648" x="3794125" y="3821113"/>
          <p14:tracePt t="27664" x="3697288" y="3821113"/>
          <p14:tracePt t="27679" x="3605213" y="3846513"/>
          <p14:tracePt t="27692" x="3559175" y="3852863"/>
          <p14:tracePt t="27708" x="3500438" y="3867150"/>
          <p14:tracePt t="27725" x="3454400" y="3873500"/>
          <p14:tracePt t="27742" x="3403600" y="3879850"/>
          <p14:tracePt t="27758" x="3336925" y="3879850"/>
          <p14:tracePt t="27775" x="3259138" y="3879850"/>
          <p14:tracePt t="27792" x="3135313" y="3879850"/>
          <p14:tracePt t="27808" x="3055938" y="3879850"/>
          <p14:tracePt t="27825" x="2984500" y="3879850"/>
          <p14:tracePt t="27842" x="2946400" y="3879850"/>
          <p14:tracePt t="27858" x="2925763" y="3879850"/>
          <p14:tracePt t="27875" x="2919413" y="3879850"/>
          <p14:tracePt t="28000" x="2919413" y="3873500"/>
          <p14:tracePt t="28008" x="2906713" y="3867150"/>
          <p14:tracePt t="28009" x="2879725" y="3852863"/>
          <p14:tracePt t="28025" x="2854325" y="3846513"/>
          <p14:tracePt t="28042" x="2808288" y="3821113"/>
          <p14:tracePt t="28058" x="2776538" y="3808413"/>
          <p14:tracePt t="28075" x="2736850" y="3794125"/>
          <p14:tracePt t="28092" x="2709863" y="3781425"/>
          <p14:tracePt t="28108" x="2697163" y="3781425"/>
          <p14:tracePt t="29256" x="2703513" y="3781425"/>
          <p14:tracePt t="29264" x="2717800" y="3781425"/>
          <p14:tracePt t="29275" x="2724150" y="3781425"/>
          <p14:tracePt t="29275" x="2749550" y="3781425"/>
          <p14:tracePt t="29291" x="2776538" y="3781425"/>
          <p14:tracePt t="29308" x="2814638" y="3787775"/>
          <p14:tracePt t="29324" x="2835275" y="3794125"/>
          <p14:tracePt t="29341" x="2867025" y="3794125"/>
          <p14:tracePt t="29358" x="2906713" y="3794125"/>
          <p14:tracePt t="29374" x="2952750" y="3802063"/>
          <p14:tracePt t="29391" x="3011488" y="3802063"/>
          <p14:tracePt t="29408" x="3122613" y="3802063"/>
          <p14:tracePt t="29424" x="3200400" y="3802063"/>
          <p14:tracePt t="29441" x="3271838" y="3802063"/>
          <p14:tracePt t="29458" x="3317875" y="3802063"/>
          <p14:tracePt t="29474" x="3357563" y="3802063"/>
          <p14:tracePt t="29491" x="3395663" y="3794125"/>
          <p14:tracePt t="29508" x="3422650" y="3781425"/>
          <p14:tracePt t="29524" x="3448050" y="3768725"/>
          <p14:tracePt t="29541" x="3481388" y="3735388"/>
          <p14:tracePt t="29558" x="3506788" y="3709988"/>
          <p14:tracePt t="29574" x="3546475" y="3663950"/>
          <p14:tracePt t="29591" x="3573463" y="3624263"/>
          <p14:tracePt t="29608" x="3605213" y="3586163"/>
          <p14:tracePt t="29624" x="3611563" y="3546475"/>
          <p14:tracePt t="29641" x="3611563" y="3521075"/>
          <p14:tracePt t="29658" x="3611563" y="3487738"/>
          <p14:tracePt t="29674" x="3586163" y="3448050"/>
          <p14:tracePt t="29691" x="3565525" y="3416300"/>
          <p14:tracePt t="29708" x="3552825" y="3403600"/>
          <p14:tracePt t="29724" x="3540125" y="3389313"/>
          <p14:tracePt t="29741" x="3513138" y="3370263"/>
          <p14:tracePt t="29758" x="3481388" y="3351213"/>
          <p14:tracePt t="29774" x="3462338" y="3330575"/>
          <p14:tracePt t="29791" x="3422650" y="3311525"/>
          <p14:tracePt t="29808" x="3370263" y="3278188"/>
          <p14:tracePt t="29824" x="3330575" y="3259138"/>
          <p14:tracePt t="29841" x="3305175" y="3246438"/>
          <p14:tracePt t="29858" x="3278188" y="3240088"/>
          <p14:tracePt t="29874" x="3252788" y="3240088"/>
          <p14:tracePt t="29891" x="3219450" y="3240088"/>
          <p14:tracePt t="29908" x="3187700" y="3240088"/>
          <p14:tracePt t="29924" x="3148013" y="3240088"/>
          <p14:tracePt t="29941" x="3116263" y="3240088"/>
          <p14:tracePt t="29958" x="3089275" y="3240088"/>
          <p14:tracePt t="29974" x="3063875" y="3240088"/>
          <p14:tracePt t="29991" x="3036888" y="3240088"/>
          <p14:tracePt t="30008" x="2997200" y="3252788"/>
          <p14:tracePt t="30024" x="2965450" y="3284538"/>
          <p14:tracePt t="30041" x="2946400" y="3317875"/>
          <p14:tracePt t="30058" x="2906713" y="3344863"/>
          <p14:tracePt t="30074" x="2894013" y="3370263"/>
          <p14:tracePt t="30091" x="2867025" y="3403600"/>
          <p14:tracePt t="30107" x="2847975" y="3429000"/>
          <p14:tracePt t="30124" x="2841625" y="3448050"/>
          <p14:tracePt t="30141" x="2841625" y="3475038"/>
          <p14:tracePt t="30157" x="2835275" y="3500438"/>
          <p14:tracePt t="30174" x="2835275" y="3527425"/>
          <p14:tracePt t="30191" x="2835275" y="3552825"/>
          <p14:tracePt t="30207" x="2841625" y="3579813"/>
          <p14:tracePt t="30207" x="2841625" y="3592513"/>
          <p14:tracePt t="30224" x="2860675" y="3632200"/>
          <p14:tracePt t="30241" x="2894013" y="3651250"/>
          <p14:tracePt t="30257" x="2919413" y="3683000"/>
          <p14:tracePt t="30274" x="2925763" y="3697288"/>
          <p14:tracePt t="30291" x="2952750" y="3709988"/>
          <p14:tracePt t="30307" x="2959100" y="3709988"/>
          <p14:tracePt t="30840" x="2971800" y="3722688"/>
          <p14:tracePt t="30848" x="2990850" y="3729038"/>
          <p14:tracePt t="30848" x="3017838" y="3741738"/>
          <p14:tracePt t="30857" x="3095625" y="3787775"/>
          <p14:tracePt t="30874" x="3181350" y="3808413"/>
          <p14:tracePt t="30891" x="3284538" y="3852863"/>
          <p14:tracePt t="30907" x="3403600" y="3905250"/>
          <p14:tracePt t="30924" x="3513138" y="3951288"/>
          <p14:tracePt t="30940" x="3617913" y="3984625"/>
          <p14:tracePt t="30957" x="3703638" y="4030663"/>
          <p14:tracePt t="30974" x="3827463" y="4081463"/>
          <p14:tracePt t="30991" x="3944938" y="4148138"/>
          <p14:tracePt t="31007" x="4062413" y="4198938"/>
          <p14:tracePt t="31024" x="4244975" y="4271963"/>
          <p14:tracePt t="31040" x="4356100" y="4310063"/>
          <p14:tracePt t="31057" x="4460875" y="4356100"/>
          <p14:tracePt t="31074" x="4519613" y="4395788"/>
          <p14:tracePt t="31090" x="4572000" y="4448175"/>
          <p14:tracePt t="31107" x="4605338" y="4473575"/>
          <p14:tracePt t="31124" x="4618038" y="4506913"/>
          <p14:tracePt t="31140" x="4618038" y="4513263"/>
          <p14:tracePt t="31157" x="4618038" y="4519613"/>
          <p14:tracePt t="31174" x="4611688" y="4538663"/>
          <p14:tracePt t="31190" x="4597400" y="4572000"/>
          <p14:tracePt t="31207" x="4584700" y="4597400"/>
          <p14:tracePt t="31224" x="4572000" y="4676775"/>
          <p14:tracePt t="31240" x="4572000" y="4716463"/>
          <p14:tracePt t="31257" x="4591050" y="4748213"/>
          <p14:tracePt t="31274" x="4637088" y="4775200"/>
          <p14:tracePt t="31290" x="4708525" y="4781550"/>
          <p14:tracePt t="31307" x="4833938" y="4781550"/>
          <p14:tracePt t="31324" x="4957763" y="4787900"/>
          <p14:tracePt t="31340" x="5087938" y="4760913"/>
          <p14:tracePt t="31357" x="5186363" y="4702175"/>
          <p14:tracePt t="31374" x="5276850" y="4618038"/>
          <p14:tracePt t="31390" x="5322888" y="4506913"/>
          <p14:tracePt t="31407" x="5303838" y="4402138"/>
          <p14:tracePt t="31424" x="5238750" y="4225925"/>
          <p14:tracePt t="31440" x="5180013" y="4154488"/>
          <p14:tracePt t="31457" x="5133975" y="4114800"/>
          <p14:tracePt t="31474" x="5081588" y="4089400"/>
          <p14:tracePt t="31491" x="5035550" y="4068763"/>
          <p14:tracePt t="31507" x="4976813" y="4068763"/>
          <p14:tracePt t="31524" x="4905375" y="4068763"/>
          <p14:tracePt t="31540" x="4813300" y="4089400"/>
          <p14:tracePt t="31557" x="4695825" y="4127500"/>
          <p14:tracePt t="31574" x="4578350" y="4167188"/>
          <p14:tracePt t="31590" x="4467225" y="4238625"/>
          <p14:tracePt t="31607" x="4402138" y="4310063"/>
          <p14:tracePt t="31624" x="4337050" y="4408488"/>
          <p14:tracePt t="31640" x="4337050" y="4487863"/>
          <p14:tracePt t="31657" x="4349750" y="4559300"/>
          <p14:tracePt t="31674" x="4402138" y="4618038"/>
          <p14:tracePt t="31690" x="4460875" y="4676775"/>
          <p14:tracePt t="31707" x="4532313" y="4702175"/>
          <p14:tracePt t="31723" x="4605338" y="4722813"/>
          <p14:tracePt t="31740" x="4722813" y="4722813"/>
          <p14:tracePt t="31757" x="4852988" y="4722813"/>
          <p14:tracePt t="31774" x="4970463" y="4695825"/>
          <p14:tracePt t="31790" x="5094288" y="4670425"/>
          <p14:tracePt t="31807" x="5165725" y="4618038"/>
          <p14:tracePt t="31823" x="5224463" y="4546600"/>
          <p14:tracePt t="31840" x="5238750" y="4494213"/>
          <p14:tracePt t="31857" x="5224463" y="4427538"/>
          <p14:tracePt t="31874" x="5186363" y="4368800"/>
          <p14:tracePt t="31890" x="5127625" y="4303713"/>
          <p14:tracePt t="31907" x="5062538" y="4238625"/>
          <p14:tracePt t="31923" x="5010150" y="4198938"/>
          <p14:tracePt t="31940" x="4937125" y="4173538"/>
          <p14:tracePt t="31957" x="4872038" y="4167188"/>
          <p14:tracePt t="31973" x="4800600" y="4167188"/>
          <p14:tracePt t="31990" x="4729163" y="4173538"/>
          <p14:tracePt t="32007" x="4649788" y="4225925"/>
          <p14:tracePt t="32023" x="4525963" y="4343400"/>
          <p14:tracePt t="32040" x="4421188" y="4435475"/>
          <p14:tracePt t="32057" x="4362450" y="4513263"/>
          <p14:tracePt t="32073" x="4349750" y="4572000"/>
          <p14:tracePt t="32090" x="4349750" y="4624388"/>
          <p14:tracePt t="32107" x="4402138" y="4683125"/>
          <p14:tracePt t="32123" x="4454525" y="4722813"/>
          <p14:tracePt t="32140" x="4546600" y="4748213"/>
          <p14:tracePt t="32157" x="4664075" y="4748213"/>
          <p14:tracePt t="32173" x="4754563" y="4748213"/>
          <p14:tracePt t="32190" x="4833938" y="4748213"/>
          <p14:tracePt t="32207" x="4872038" y="4741863"/>
          <p14:tracePt t="32223" x="4878388" y="4741863"/>
          <p14:tracePt t="32240" x="4878388" y="4735513"/>
          <p14:tracePt t="35105" x="4878388" y="4741863"/>
          <p14:tracePt t="35113" x="4892675" y="4760913"/>
          <p14:tracePt t="35121" x="4918075" y="4781550"/>
          <p14:tracePt t="35129" x="4951413" y="4819650"/>
          <p14:tracePt t="35137" x="4989513" y="4859338"/>
          <p14:tracePt t="35140" x="5094288" y="4937125"/>
          <p14:tracePt t="35157" x="5199063" y="5010150"/>
          <p14:tracePt t="35173" x="5291138" y="5041900"/>
          <p14:tracePt t="35190" x="5375275" y="5041900"/>
          <p14:tracePt t="35206" x="5446713" y="5022850"/>
          <p14:tracePt t="35223" x="5532438" y="4951413"/>
          <p14:tracePt t="35240" x="5597525" y="4872038"/>
          <p14:tracePt t="35256" x="5668963" y="4716463"/>
          <p14:tracePt t="35273" x="5668963" y="4591050"/>
          <p14:tracePt t="35290" x="5668963" y="4427538"/>
          <p14:tracePt t="35307" x="5668963" y="4284663"/>
          <p14:tracePt t="35323" x="5649913" y="4127500"/>
          <p14:tracePt t="35340" x="5610225" y="3984625"/>
          <p14:tracePt t="35356" x="5564188" y="3873500"/>
          <p14:tracePt t="35373" x="5526088" y="3794125"/>
          <p14:tracePt t="35390" x="5467350" y="3735388"/>
          <p14:tracePt t="35406" x="5414963" y="3697288"/>
          <p14:tracePt t="35423" x="5362575" y="3676650"/>
          <p14:tracePt t="35440" x="5322888" y="3663950"/>
          <p14:tracePt t="35456" x="5316538" y="3663950"/>
          <p14:tracePt t="35505" x="5316538" y="3670300"/>
          <p14:tracePt t="35577" x="5329238" y="3676650"/>
          <p14:tracePt t="35586" x="5341938" y="3690938"/>
          <p14:tracePt t="35593" x="5375275" y="3729038"/>
          <p14:tracePt t="35609" x="5408613" y="3756025"/>
          <p14:tracePt t="35623" x="5440363" y="3787775"/>
          <p14:tracePt t="35625" x="5519738" y="3873500"/>
          <p14:tracePt t="35640" x="5584825" y="3978275"/>
          <p14:tracePt t="35656" x="5689600" y="4198938"/>
          <p14:tracePt t="35673" x="5702300" y="4337050"/>
          <p14:tracePt t="35690" x="5702300" y="4460875"/>
          <p14:tracePt t="35706" x="5681663" y="4565650"/>
          <p14:tracePt t="35723" x="5630863" y="4643438"/>
          <p14:tracePt t="35740" x="5591175" y="4708525"/>
          <p14:tracePt t="35756" x="5564188" y="4735513"/>
          <p14:tracePt t="35773" x="5557838" y="4748213"/>
          <p14:tracePt t="37409" x="5557838" y="4735513"/>
          <p14:tracePt t="37415" x="5578475" y="4729163"/>
          <p14:tracePt t="37425" x="5610225" y="4722813"/>
          <p14:tracePt t="37433" x="5630863" y="4708525"/>
          <p14:tracePt t="37441" x="5668963" y="4683125"/>
          <p14:tracePt t="37456" x="5715000" y="4649788"/>
          <p14:tracePt t="37472" x="5792788" y="4572000"/>
          <p14:tracePt t="37489" x="5851525" y="4494213"/>
          <p14:tracePt t="37506" x="5903913" y="4389438"/>
          <p14:tracePt t="37522" x="5930900" y="4232275"/>
          <p14:tracePt t="37539" x="5949950" y="4016375"/>
          <p14:tracePt t="37556" x="5962650" y="3729038"/>
          <p14:tracePt t="37572" x="5983288" y="3403600"/>
          <p14:tracePt t="37589" x="5983288" y="3030538"/>
          <p14:tracePt t="37605" x="5983288" y="2619375"/>
          <p14:tracePt t="37622" x="5983288" y="2319338"/>
          <p14:tracePt t="37639" x="5983288" y="2097088"/>
          <p14:tracePt t="37656" x="5969000" y="1952625"/>
          <p14:tracePt t="37672" x="5962650" y="1881188"/>
          <p14:tracePt t="37689" x="5956300" y="1881188"/>
          <p14:tracePt t="37737" x="5956300" y="1887538"/>
          <p14:tracePt t="37737" x="5949950" y="1887538"/>
          <p14:tracePt t="37761" x="5949950" y="1893888"/>
          <p14:tracePt t="37849" x="5949950" y="1906588"/>
          <p14:tracePt t="37857" x="5949950" y="1912938"/>
          <p14:tracePt t="37865" x="5949950" y="1927225"/>
          <p14:tracePt t="37873" x="5956300" y="1958975"/>
          <p14:tracePt t="37873" x="5956300" y="1979613"/>
          <p14:tracePt t="37889" x="5962650" y="2024063"/>
          <p14:tracePt t="37905" x="5976938" y="2070100"/>
          <p14:tracePt t="37922" x="5983288" y="2097088"/>
          <p14:tracePt t="37939" x="5983288" y="2116138"/>
          <p14:tracePt t="37955" x="5989638" y="2116138"/>
          <p14:tracePt t="38485" x="0" y="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Self Check 5.2</a:t>
            </a:r>
            <a:endParaRPr lang="en-US" dirty="0"/>
          </a:p>
        </p:txBody>
      </p:sp>
      <p:sp>
        <p:nvSpPr>
          <p:cNvPr id="8" name="Content Placeholder 5"/>
          <p:cNvSpPr>
            <a:spLocks noGrp="1"/>
          </p:cNvSpPr>
          <p:nvPr>
            <p:ph idx="4294967295"/>
          </p:nvPr>
        </p:nvSpPr>
        <p:spPr>
          <a:xfrm>
            <a:off x="5133622" y="4095990"/>
            <a:ext cx="3392305" cy="531802"/>
          </a:xfrm>
        </p:spPr>
        <p:txBody>
          <a:bodyPr/>
          <a:lstStyle/>
          <a:p>
            <a:pPr>
              <a:buNone/>
            </a:pPr>
            <a:r>
              <a:rPr lang="en-US" b="1" dirty="0" smtClean="0"/>
              <a:t>Answer: </a:t>
            </a:r>
            <a:r>
              <a:rPr lang="en-US" dirty="0" smtClean="0"/>
              <a:t>85  </a:t>
            </a:r>
            <a:endParaRPr lang="en-US" dirty="0"/>
          </a:p>
        </p:txBody>
      </p:sp>
      <p:sp>
        <p:nvSpPr>
          <p:cNvPr id="9" name="Content Placeholder 5"/>
          <p:cNvSpPr>
            <a:spLocks noGrp="1"/>
          </p:cNvSpPr>
          <p:nvPr>
            <p:ph idx="4294967295"/>
          </p:nvPr>
        </p:nvSpPr>
        <p:spPr>
          <a:xfrm>
            <a:off x="8964" y="958814"/>
            <a:ext cx="8677836" cy="3335172"/>
          </a:xfrm>
        </p:spPr>
        <p:txBody>
          <a:bodyPr>
            <a:normAutofit fontScale="85000" lnSpcReduction="10000"/>
          </a:bodyPr>
          <a:lstStyle/>
          <a:p>
            <a:pPr>
              <a:buNone/>
            </a:pPr>
            <a:r>
              <a:rPr lang="en-US" dirty="0" smtClean="0"/>
              <a:t>Consider the following </a:t>
            </a:r>
            <a:r>
              <a:rPr lang="en-US" dirty="0" smtClean="0">
                <a:solidFill>
                  <a:srgbClr val="6E8080"/>
                </a:solidFill>
                <a:latin typeface="Lucida Sans Typewriter"/>
                <a:ea typeface="Courier New" charset="0"/>
                <a:cs typeface="Courier New" charset="0"/>
              </a:rPr>
              <a:t>if</a:t>
            </a:r>
            <a:r>
              <a:rPr lang="en-US" dirty="0" smtClean="0"/>
              <a:t> statement to compute a discounted price:</a:t>
            </a:r>
          </a:p>
          <a:p>
            <a:pPr>
              <a:buNone/>
            </a:pPr>
            <a:r>
              <a:rPr lang="en-US" dirty="0" smtClean="0"/>
              <a:t>	</a:t>
            </a:r>
            <a:r>
              <a:rPr lang="en-US" sz="2000" dirty="0" smtClean="0">
                <a:solidFill>
                  <a:srgbClr val="6E8080"/>
                </a:solidFill>
                <a:latin typeface="Lucida Sans Typewriter"/>
                <a:ea typeface="Courier New" charset="0"/>
                <a:cs typeface="Courier New" charset="0"/>
              </a:rPr>
              <a:t>if (</a:t>
            </a:r>
            <a:r>
              <a:rPr lang="en-US" sz="2000" dirty="0" err="1" smtClean="0">
                <a:solidFill>
                  <a:srgbClr val="6E8080"/>
                </a:solidFill>
                <a:latin typeface="Lucida Sans Typewriter"/>
                <a:ea typeface="Courier New" charset="0"/>
                <a:cs typeface="Courier New" charset="0"/>
              </a:rPr>
              <a:t>originalPrice</a:t>
            </a:r>
            <a:r>
              <a:rPr lang="en-US" sz="2000" dirty="0" smtClean="0">
                <a:solidFill>
                  <a:srgbClr val="6E8080"/>
                </a:solidFill>
                <a:latin typeface="Lucida Sans Typewriter"/>
                <a:ea typeface="Courier New" charset="0"/>
                <a:cs typeface="Courier New" charset="0"/>
              </a:rPr>
              <a:t> &gt; 100)</a:t>
            </a:r>
          </a:p>
          <a:p>
            <a:pPr>
              <a:buNone/>
            </a:pPr>
            <a:r>
              <a:rPr lang="en-US" sz="2000" dirty="0" smtClean="0">
                <a:solidFill>
                  <a:srgbClr val="6E8080"/>
                </a:solidFill>
                <a:latin typeface="Lucida Sans Typewriter"/>
                <a:ea typeface="Courier New" charset="0"/>
                <a:cs typeface="Courier New" charset="0"/>
              </a:rPr>
              <a:t>	{</a:t>
            </a:r>
          </a:p>
          <a:p>
            <a:pPr>
              <a:buNone/>
            </a:pPr>
            <a:r>
              <a:rPr lang="en-US" sz="2000" dirty="0" smtClean="0">
                <a:solidFill>
                  <a:srgbClr val="6E8080"/>
                </a:solidFill>
                <a:latin typeface="Lucida Sans Typewriter"/>
                <a:ea typeface="Courier New" charset="0"/>
                <a:cs typeface="Courier New" charset="0"/>
              </a:rPr>
              <a:t>      </a:t>
            </a:r>
            <a:r>
              <a:rPr lang="en-US" sz="2000" dirty="0" err="1" smtClean="0">
                <a:solidFill>
                  <a:srgbClr val="6E8080"/>
                </a:solidFill>
                <a:latin typeface="Lucida Sans Typewriter"/>
                <a:ea typeface="Courier New" charset="0"/>
                <a:cs typeface="Courier New" charset="0"/>
              </a:rPr>
              <a:t>discountedPrice</a:t>
            </a:r>
            <a:r>
              <a:rPr lang="en-US" sz="2000" dirty="0" smtClean="0">
                <a:solidFill>
                  <a:srgbClr val="6E8080"/>
                </a:solidFill>
                <a:latin typeface="Lucida Sans Typewriter"/>
                <a:ea typeface="Courier New" charset="0"/>
                <a:cs typeface="Courier New" charset="0"/>
              </a:rPr>
              <a:t> = </a:t>
            </a:r>
            <a:r>
              <a:rPr lang="en-US" sz="2000" dirty="0" err="1" smtClean="0">
                <a:solidFill>
                  <a:srgbClr val="6E8080"/>
                </a:solidFill>
                <a:latin typeface="Lucida Sans Typewriter"/>
                <a:ea typeface="Courier New" charset="0"/>
                <a:cs typeface="Courier New" charset="0"/>
              </a:rPr>
              <a:t>originalPrice</a:t>
            </a:r>
            <a:r>
              <a:rPr lang="en-US" sz="2000" dirty="0" smtClean="0">
                <a:solidFill>
                  <a:srgbClr val="6E8080"/>
                </a:solidFill>
                <a:latin typeface="Lucida Sans Typewriter"/>
                <a:ea typeface="Courier New" charset="0"/>
                <a:cs typeface="Courier New" charset="0"/>
              </a:rPr>
              <a:t> – 20;</a:t>
            </a:r>
          </a:p>
          <a:p>
            <a:pPr>
              <a:buNone/>
            </a:pPr>
            <a:r>
              <a:rPr lang="en-US" sz="2000" dirty="0" smtClean="0">
                <a:solidFill>
                  <a:srgbClr val="6E8080"/>
                </a:solidFill>
                <a:latin typeface="Lucida Sans Typewriter"/>
                <a:ea typeface="Courier New" charset="0"/>
                <a:cs typeface="Courier New" charset="0"/>
              </a:rPr>
              <a:t>	}</a:t>
            </a:r>
          </a:p>
          <a:p>
            <a:pPr>
              <a:buNone/>
            </a:pPr>
            <a:r>
              <a:rPr lang="en-US" sz="2000" dirty="0" smtClean="0">
                <a:solidFill>
                  <a:srgbClr val="6E8080"/>
                </a:solidFill>
                <a:latin typeface="Lucida Sans Typewriter"/>
                <a:ea typeface="Courier New" charset="0"/>
                <a:cs typeface="Courier New" charset="0"/>
              </a:rPr>
              <a:t>	else</a:t>
            </a:r>
          </a:p>
          <a:p>
            <a:pPr>
              <a:buNone/>
            </a:pPr>
            <a:r>
              <a:rPr lang="en-US" sz="2000" dirty="0" smtClean="0">
                <a:solidFill>
                  <a:srgbClr val="6E8080"/>
                </a:solidFill>
                <a:latin typeface="Lucida Sans Typewriter"/>
                <a:ea typeface="Courier New" charset="0"/>
                <a:cs typeface="Courier New" charset="0"/>
              </a:rPr>
              <a:t>	{</a:t>
            </a:r>
          </a:p>
          <a:p>
            <a:pPr>
              <a:buNone/>
            </a:pPr>
            <a:r>
              <a:rPr lang="en-US" sz="2000" dirty="0" smtClean="0">
                <a:solidFill>
                  <a:srgbClr val="6E8080"/>
                </a:solidFill>
                <a:latin typeface="Lucida Sans Typewriter"/>
                <a:ea typeface="Courier New" charset="0"/>
                <a:cs typeface="Courier New" charset="0"/>
              </a:rPr>
              <a:t>	   </a:t>
            </a:r>
            <a:r>
              <a:rPr lang="en-US" sz="2000" dirty="0" err="1" smtClean="0">
                <a:solidFill>
                  <a:srgbClr val="6E8080"/>
                </a:solidFill>
                <a:latin typeface="Lucida Sans Typewriter"/>
                <a:ea typeface="Courier New" charset="0"/>
                <a:cs typeface="Courier New" charset="0"/>
              </a:rPr>
              <a:t>discountedPrice</a:t>
            </a:r>
            <a:r>
              <a:rPr lang="en-US" sz="2000" dirty="0" smtClean="0">
                <a:solidFill>
                  <a:srgbClr val="6E8080"/>
                </a:solidFill>
                <a:latin typeface="Lucida Sans Typewriter"/>
                <a:ea typeface="Courier New" charset="0"/>
                <a:cs typeface="Courier New" charset="0"/>
              </a:rPr>
              <a:t> = </a:t>
            </a:r>
            <a:r>
              <a:rPr lang="en-US" sz="2000" dirty="0" err="1" smtClean="0">
                <a:solidFill>
                  <a:srgbClr val="6E8080"/>
                </a:solidFill>
                <a:latin typeface="Lucida Sans Typewriter"/>
                <a:ea typeface="Courier New" charset="0"/>
                <a:cs typeface="Courier New" charset="0"/>
              </a:rPr>
              <a:t>originalPrice</a:t>
            </a:r>
            <a:r>
              <a:rPr lang="en-US" sz="2000" dirty="0" smtClean="0">
                <a:solidFill>
                  <a:srgbClr val="6E8080"/>
                </a:solidFill>
                <a:latin typeface="Lucida Sans Typewriter"/>
                <a:ea typeface="Courier New" charset="0"/>
                <a:cs typeface="Courier New" charset="0"/>
              </a:rPr>
              <a:t> – 10;</a:t>
            </a:r>
          </a:p>
          <a:p>
            <a:pPr>
              <a:buNone/>
            </a:pPr>
            <a:r>
              <a:rPr lang="en-US" sz="2000" dirty="0" smtClean="0">
                <a:solidFill>
                  <a:srgbClr val="6E8080"/>
                </a:solidFill>
                <a:latin typeface="Lucida Sans Typewriter"/>
                <a:ea typeface="Courier New" charset="0"/>
                <a:cs typeface="Courier New" charset="0"/>
              </a:rPr>
              <a:t>	}</a:t>
            </a:r>
          </a:p>
          <a:p>
            <a:pPr>
              <a:buNone/>
            </a:pPr>
            <a:r>
              <a:rPr lang="en-US" dirty="0" smtClean="0"/>
              <a:t>What is the discounted price if the original price is 95? 100? 105? </a:t>
            </a:r>
            <a:endParaRPr lang="en-US" sz="1800" dirty="0">
              <a:solidFill>
                <a:srgbClr val="6E8080"/>
              </a:solidFill>
              <a:latin typeface="Lucida Sans Typewriter"/>
              <a:ea typeface="Courier New" charset="0"/>
              <a:cs typeface="Courier New" charset="0"/>
            </a:endParaRPr>
          </a:p>
        </p:txBody>
      </p:sp>
      <p:sp>
        <p:nvSpPr>
          <p:cNvPr id="6" name="Content Placeholder 5"/>
          <p:cNvSpPr txBox="1">
            <a:spLocks/>
          </p:cNvSpPr>
          <p:nvPr/>
        </p:nvSpPr>
        <p:spPr>
          <a:xfrm>
            <a:off x="5164669" y="4654709"/>
            <a:ext cx="3392305" cy="53180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Wingdings" charset="2"/>
              <a:buChar char="§"/>
              <a:defRPr sz="2400" kern="1200">
                <a:solidFill>
                  <a:schemeClr val="tx1"/>
                </a:solidFill>
                <a:latin typeface="Lucida Sans"/>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Lucida Sans"/>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Lucida Sans"/>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Lucida Sans"/>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Lucida Sans"/>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Font typeface="Wingdings" charset="2"/>
              <a:buNone/>
            </a:pPr>
            <a:r>
              <a:rPr lang="en-US" b="1" dirty="0" smtClean="0"/>
              <a:t>Answer: </a:t>
            </a:r>
            <a:r>
              <a:rPr lang="en-US" dirty="0" smtClean="0"/>
              <a:t>      90   </a:t>
            </a:r>
            <a:endParaRPr lang="en-US" dirty="0"/>
          </a:p>
        </p:txBody>
      </p:sp>
      <p:sp>
        <p:nvSpPr>
          <p:cNvPr id="7" name="Content Placeholder 5"/>
          <p:cNvSpPr txBox="1">
            <a:spLocks/>
          </p:cNvSpPr>
          <p:nvPr/>
        </p:nvSpPr>
        <p:spPr>
          <a:xfrm>
            <a:off x="5133622" y="5259392"/>
            <a:ext cx="3392305" cy="53180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Wingdings" charset="2"/>
              <a:buChar char="§"/>
              <a:defRPr sz="2400" kern="1200">
                <a:solidFill>
                  <a:schemeClr val="tx1"/>
                </a:solidFill>
                <a:latin typeface="Lucida Sans"/>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Lucida Sans"/>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Lucida Sans"/>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Lucida Sans"/>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Lucida Sans"/>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Font typeface="Wingdings" charset="2"/>
              <a:buNone/>
            </a:pPr>
            <a:r>
              <a:rPr lang="en-US" b="1" dirty="0" smtClean="0"/>
              <a:t>Answer: </a:t>
            </a:r>
            <a:r>
              <a:rPr lang="en-US" dirty="0" smtClean="0"/>
              <a:t>             85 </a:t>
            </a:r>
            <a:endParaRPr lang="en-US" dirty="0"/>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18500" y="60325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1110"/>
    </mc:Choice>
    <mc:Fallback xmlns="">
      <p:transition spd="slow" advTm="611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2"/>
                </p:tgtEl>
              </p:cMediaNode>
            </p:audio>
          </p:childTnLst>
        </p:cTn>
      </p:par>
    </p:tnLst>
    <p:bldLst>
      <p:bldP spid="8" grpId="0" build="p"/>
      <p:bldP spid="6" grpId="0" build="p"/>
      <p:bldP spid="7" grpId="0" build="p"/>
    </p:bldLst>
  </p:timing>
  <p:extLst>
    <p:ext uri="{3A86A75C-4F4B-4683-9AE1-C65F6400EC91}">
      <p14:laserTraceLst xmlns:p14="http://schemas.microsoft.com/office/powerpoint/2010/main">
        <p14:tracePtLst>
          <p14:tracePt t="4921" x="4899025" y="1560513"/>
          <p14:tracePt t="5027" x="4892675" y="1560513"/>
          <p14:tracePt t="5035" x="4884738" y="1560513"/>
          <p14:tracePt t="5045" x="4865688" y="1560513"/>
          <p14:tracePt t="5051" x="4794250" y="1560513"/>
          <p14:tracePt t="5067" x="4716463" y="1560513"/>
          <p14:tracePt t="5078" x="4605338" y="1566863"/>
          <p14:tracePt t="5099" x="4487863" y="1566863"/>
          <p14:tracePt t="5115" x="4356100" y="1581150"/>
          <p14:tracePt t="5131" x="4198938" y="1587500"/>
          <p14:tracePt t="5147" x="4089400" y="1600200"/>
          <p14:tracePt t="5163" x="4003675" y="1606550"/>
          <p14:tracePt t="5179" x="3879850" y="1612900"/>
          <p14:tracePt t="5203" x="3821113" y="1606550"/>
          <p14:tracePt t="5212" x="3787775" y="1606550"/>
          <p14:tracePt t="5235" x="3768725" y="1606550"/>
          <p14:tracePt t="5251" x="3756025" y="1606550"/>
          <p14:tracePt t="5267" x="3749675" y="1606550"/>
          <p14:tracePt t="5283" x="3735388" y="1606550"/>
          <p14:tracePt t="5299" x="3722688" y="1612900"/>
          <p14:tracePt t="5315" x="3709988" y="1619250"/>
          <p14:tracePt t="5331" x="3697288" y="1625600"/>
          <p14:tracePt t="5347" x="3690938" y="1633538"/>
          <p14:tracePt t="5363" x="3676650" y="1639888"/>
          <p14:tracePt t="5378" x="3663950" y="1646238"/>
          <p14:tracePt t="5395" x="3657600" y="1652588"/>
          <p14:tracePt t="5411" x="3651250" y="1671638"/>
          <p14:tracePt t="5428" x="3644900" y="1692275"/>
          <p14:tracePt t="5445" x="3632200" y="1704975"/>
          <p14:tracePt t="5461" x="3611563" y="1730375"/>
          <p14:tracePt t="5478" x="3586163" y="1757363"/>
          <p14:tracePt t="5495" x="3552825" y="1770063"/>
          <p14:tracePt t="5512" x="3527425" y="1782763"/>
          <p14:tracePt t="5528" x="3494088" y="1782763"/>
          <p14:tracePt t="5545" x="3435350" y="1782763"/>
          <p14:tracePt t="5561" x="3336925" y="1782763"/>
          <p14:tracePt t="5578" x="3154363" y="1782763"/>
          <p14:tracePt t="5595" x="3005138" y="1782763"/>
          <p14:tracePt t="5611" x="2847975" y="1782763"/>
          <p14:tracePt t="5628" x="2659063" y="1782763"/>
          <p14:tracePt t="5645" x="2489200" y="1782763"/>
          <p14:tracePt t="5661" x="2305050" y="1789113"/>
          <p14:tracePt t="5678" x="2122488" y="1789113"/>
          <p14:tracePt t="5695" x="1952625" y="1789113"/>
          <p14:tracePt t="5711" x="1795463" y="1776413"/>
          <p14:tracePt t="5728" x="1671638" y="1776413"/>
          <p14:tracePt t="5745" x="1554163" y="1770063"/>
          <p14:tracePt t="5761" x="1476375" y="1770063"/>
          <p14:tracePt t="5778" x="1365250" y="1770063"/>
          <p14:tracePt t="5795" x="1300163" y="1763713"/>
          <p14:tracePt t="5811" x="1247775" y="1763713"/>
          <p14:tracePt t="5828" x="1201738" y="1763713"/>
          <p14:tracePt t="5845" x="1168400" y="1763713"/>
          <p14:tracePt t="5861" x="1143000" y="1763713"/>
          <p14:tracePt t="6043" x="1149350" y="1763713"/>
          <p14:tracePt t="6051" x="1149350" y="1757363"/>
          <p14:tracePt t="6059" x="1155700" y="1757363"/>
          <p14:tracePt t="6062" x="1189038" y="1757363"/>
          <p14:tracePt t="6078" x="1220788" y="1751013"/>
          <p14:tracePt t="6094" x="1266825" y="1751013"/>
          <p14:tracePt t="6111" x="1293813" y="1744663"/>
          <p14:tracePt t="6128" x="1319213" y="1744663"/>
          <p14:tracePt t="6145" x="1338263" y="1744663"/>
          <p14:tracePt t="6161" x="1358900" y="1744663"/>
          <p14:tracePt t="6178" x="1371600" y="1744663"/>
          <p14:tracePt t="6195" x="1390650" y="1736725"/>
          <p14:tracePt t="6211" x="1404938" y="1736725"/>
          <p14:tracePt t="6228" x="1430338" y="1736725"/>
          <p14:tracePt t="6244" x="1455738" y="1736725"/>
          <p14:tracePt t="6261" x="1489075" y="1736725"/>
          <p14:tracePt t="6278" x="1522413" y="1736725"/>
          <p14:tracePt t="6295" x="1554163" y="1736725"/>
          <p14:tracePt t="6311" x="1581150" y="1736725"/>
          <p14:tracePt t="6328" x="1619250" y="1736725"/>
          <p14:tracePt t="6344" x="1658938" y="1736725"/>
          <p14:tracePt t="6361" x="1698625" y="1736725"/>
          <p14:tracePt t="6378" x="1730375" y="1736725"/>
          <p14:tracePt t="6394" x="1789113" y="1736725"/>
          <p14:tracePt t="6411" x="1822450" y="1736725"/>
          <p14:tracePt t="6428" x="1847850" y="1736725"/>
          <p14:tracePt t="6444" x="1874838" y="1736725"/>
          <p14:tracePt t="6461" x="1900238" y="1736725"/>
          <p14:tracePt t="6478" x="1927225" y="1744663"/>
          <p14:tracePt t="6495" x="1965325" y="1744663"/>
          <p14:tracePt t="6511" x="2011363" y="1744663"/>
          <p14:tracePt t="6528" x="2063750" y="1744663"/>
          <p14:tracePt t="6544" x="2128838" y="1744663"/>
          <p14:tracePt t="6561" x="2208213" y="1744663"/>
          <p14:tracePt t="6578" x="2286000" y="1744663"/>
          <p14:tracePt t="6594" x="2422525" y="1744663"/>
          <p14:tracePt t="6611" x="2508250" y="1744663"/>
          <p14:tracePt t="6628" x="2592388" y="1744663"/>
          <p14:tracePt t="6644" x="2684463" y="1744663"/>
          <p14:tracePt t="6661" x="2762250" y="1744663"/>
          <p14:tracePt t="6678" x="2841625" y="1736725"/>
          <p14:tracePt t="6694" x="2913063" y="1736725"/>
          <p14:tracePt t="6712" x="2990850" y="1736725"/>
          <p14:tracePt t="6729" x="3063875" y="1736725"/>
          <p14:tracePt t="6745" x="3128963" y="1736725"/>
          <p14:tracePt t="6762" x="3167063" y="1736725"/>
          <p14:tracePt t="6779" x="3187700" y="1736725"/>
          <p14:tracePt t="6892" x="3181350" y="1736725"/>
          <p14:tracePt t="6900" x="3167063" y="1730375"/>
          <p14:tracePt t="6908" x="3148013" y="1717675"/>
          <p14:tracePt t="6929" x="3082925" y="1704975"/>
          <p14:tracePt t="6929" x="2971800" y="1671638"/>
          <p14:tracePt t="6945" x="2835275" y="1652588"/>
          <p14:tracePt t="6962" x="2703513" y="1652588"/>
          <p14:tracePt t="6978" x="2533650" y="1646238"/>
          <p14:tracePt t="6995" x="2292350" y="1646238"/>
          <p14:tracePt t="7012" x="2122488" y="1639888"/>
          <p14:tracePt t="7029" x="1973263" y="1639888"/>
          <p14:tracePt t="7046" x="1847850" y="1639888"/>
          <p14:tracePt t="7062" x="1744663" y="1639888"/>
          <p14:tracePt t="7079" x="1639888" y="1639888"/>
          <p14:tracePt t="7096" x="1554163" y="1639888"/>
          <p14:tracePt t="7112" x="1489075" y="1639888"/>
          <p14:tracePt t="7129" x="1443038" y="1639888"/>
          <p14:tracePt t="7145" x="1397000" y="1633538"/>
          <p14:tracePt t="7162" x="1365250" y="1633538"/>
          <p14:tracePt t="7178" x="1338263" y="1625600"/>
          <p14:tracePt t="7195" x="1300163" y="1625600"/>
          <p14:tracePt t="7212" x="1279525" y="1625600"/>
          <p14:tracePt t="7228" x="1260475" y="1625600"/>
          <p14:tracePt t="7245" x="1247775" y="1625600"/>
          <p14:tracePt t="7404" x="1254125" y="1625600"/>
          <p14:tracePt t="7412" x="1266825" y="1625600"/>
          <p14:tracePt t="7428" x="1312863" y="1625600"/>
          <p14:tracePt t="7429" x="1390650" y="1625600"/>
          <p14:tracePt t="7445" x="1476375" y="1625600"/>
          <p14:tracePt t="7462" x="1600200" y="1625600"/>
          <p14:tracePt t="7478" x="1724025" y="1625600"/>
          <p14:tracePt t="7495" x="1854200" y="1625600"/>
          <p14:tracePt t="7512" x="1965325" y="1625600"/>
          <p14:tracePt t="7528" x="2070100" y="1625600"/>
          <p14:tracePt t="7545" x="2162175" y="1625600"/>
          <p14:tracePt t="7562" x="2246313" y="1633538"/>
          <p14:tracePt t="7578" x="2338388" y="1633538"/>
          <p14:tracePt t="7595" x="2443163" y="1633538"/>
          <p14:tracePt t="7612" x="2514600" y="1633538"/>
          <p14:tracePt t="7628" x="2547938" y="1639888"/>
          <p14:tracePt t="7645" x="2560638" y="1639888"/>
          <p14:tracePt t="7692" x="2566988" y="1639888"/>
          <p14:tracePt t="7772" x="2560638" y="1639888"/>
          <p14:tracePt t="7780" x="2554288" y="1639888"/>
          <p14:tracePt t="7796" x="2547938" y="1639888"/>
          <p14:tracePt t="7796" x="2533650" y="1639888"/>
          <p14:tracePt t="7812" x="2474913" y="1646238"/>
          <p14:tracePt t="7828" x="2397125" y="1646238"/>
          <p14:tracePt t="7845" x="2292350" y="1646238"/>
          <p14:tracePt t="7861" x="2168525" y="1646238"/>
          <p14:tracePt t="7878" x="2005013" y="1633538"/>
          <p14:tracePt t="7895" x="1868488" y="1633538"/>
          <p14:tracePt t="7912" x="1724025" y="1639888"/>
          <p14:tracePt t="7928" x="1612900" y="1639888"/>
          <p14:tracePt t="7945" x="1528763" y="1639888"/>
          <p14:tracePt t="7961" x="1470025" y="1639888"/>
          <p14:tracePt t="7978" x="1449388" y="1646238"/>
          <p14:tracePt t="8084" x="1455738" y="1652588"/>
          <p14:tracePt t="8100" x="1476375" y="1652588"/>
          <p14:tracePt t="8116" x="1489075" y="1652588"/>
          <p14:tracePt t="8124" x="1501775" y="1658938"/>
          <p14:tracePt t="8132" x="1541463" y="1665288"/>
          <p14:tracePt t="8145" x="1600200" y="1671638"/>
          <p14:tracePt t="8161" x="1671638" y="1671638"/>
          <p14:tracePt t="8178" x="1744663" y="1671638"/>
          <p14:tracePt t="8195" x="1795463" y="1677988"/>
          <p14:tracePt t="8211" x="1912938" y="1677988"/>
          <p14:tracePt t="8228" x="1992313" y="1677988"/>
          <p14:tracePt t="8245" x="2076450" y="1684338"/>
          <p14:tracePt t="8261" x="2174875" y="1684338"/>
          <p14:tracePt t="8278" x="2305050" y="1684338"/>
          <p14:tracePt t="8295" x="2436813" y="1684338"/>
          <p14:tracePt t="8312" x="2566988" y="1684338"/>
          <p14:tracePt t="8328" x="2703513" y="1692275"/>
          <p14:tracePt t="8345" x="2835275" y="1698625"/>
          <p14:tracePt t="8361" x="2959100" y="1711325"/>
          <p14:tracePt t="8378" x="3049588" y="1711325"/>
          <p14:tracePt t="8395" x="3154363" y="1711325"/>
          <p14:tracePt t="8411" x="3259138" y="1704975"/>
          <p14:tracePt t="8428" x="3305175" y="1704975"/>
          <p14:tracePt t="8445" x="3330575" y="1704975"/>
          <p14:tracePt t="8461" x="3336925" y="1698625"/>
          <p14:tracePt t="8540" x="3344863" y="1698625"/>
          <p14:tracePt t="8555" x="3357563" y="1692275"/>
          <p14:tracePt t="8563" x="3370263" y="1692275"/>
          <p14:tracePt t="8578" x="3382963" y="1692275"/>
          <p14:tracePt t="8578" x="3409950" y="1692275"/>
          <p14:tracePt t="8594" x="3416300" y="1692275"/>
          <p14:tracePt t="8746" x="3409950" y="1692275"/>
          <p14:tracePt t="8771" x="3403600" y="1692275"/>
          <p14:tracePt t="8827" x="3395663" y="1692275"/>
          <p14:tracePt t="8954" x="3382963" y="1692275"/>
          <p14:tracePt t="8962" x="3370263" y="1698625"/>
          <p14:tracePt t="8966" x="3357563" y="1704975"/>
          <p14:tracePt t="8977" x="3330575" y="1711325"/>
          <p14:tracePt t="8993" x="3271838" y="1724025"/>
          <p14:tracePt t="9010" x="3175000" y="1730375"/>
          <p14:tracePt t="9027" x="3122613" y="1730375"/>
          <p14:tracePt t="9043" x="3076575" y="1730375"/>
          <p14:tracePt t="9060" x="3063875" y="1736725"/>
          <p14:tracePt t="9077" x="3055938" y="1736725"/>
          <p14:tracePt t="9202" x="3070225" y="1736725"/>
          <p14:tracePt t="9210" x="3095625" y="1730375"/>
          <p14:tracePt t="9218" x="3122613" y="1730375"/>
          <p14:tracePt t="9226" x="3160713" y="1730375"/>
          <p14:tracePt t="9230" x="3219450" y="1730375"/>
          <p14:tracePt t="9243" x="3317875" y="1724025"/>
          <p14:tracePt t="9260" x="3409950" y="1724025"/>
          <p14:tracePt t="9277" x="3500438" y="1724025"/>
          <p14:tracePt t="9293" x="3598863" y="1724025"/>
          <p14:tracePt t="9310" x="3697288" y="1711325"/>
          <p14:tracePt t="9327" x="3787775" y="1704975"/>
          <p14:tracePt t="9343" x="3867150" y="1684338"/>
          <p14:tracePt t="9360" x="3911600" y="1665288"/>
          <p14:tracePt t="9377" x="3944938" y="1646238"/>
          <p14:tracePt t="9393" x="3970338" y="1633538"/>
          <p14:tracePt t="9410" x="3990975" y="1612900"/>
          <p14:tracePt t="9427" x="4003675" y="1593850"/>
          <p14:tracePt t="9443" x="4016375" y="1574800"/>
          <p14:tracePt t="9460" x="4010025" y="1547813"/>
          <p14:tracePt t="9476" x="3997325" y="1528763"/>
          <p14:tracePt t="9493" x="3984625" y="1495425"/>
          <p14:tracePt t="9510" x="3970338" y="1455738"/>
          <p14:tracePt t="9527" x="3938588" y="1423988"/>
          <p14:tracePt t="9543" x="3911600" y="1397000"/>
          <p14:tracePt t="9560" x="3898900" y="1371600"/>
          <p14:tracePt t="9576" x="3873500" y="1352550"/>
          <p14:tracePt t="9593" x="3852863" y="1346200"/>
          <p14:tracePt t="9610" x="3840163" y="1331913"/>
          <p14:tracePt t="9627" x="3833813" y="1331913"/>
          <p14:tracePt t="9682" x="3827463" y="1331913"/>
          <p14:tracePt t="9738" x="3821113" y="1331913"/>
          <p14:tracePt t="9754" x="3814763" y="1331913"/>
          <p14:tracePt t="9778" x="3808413" y="1331913"/>
          <p14:tracePt t="9786" x="3808413" y="1338263"/>
          <p14:tracePt t="9811" x="3802063" y="1338263"/>
          <p14:tracePt t="9811" x="3794125" y="1346200"/>
          <p14:tracePt t="9827" x="3787775" y="1346200"/>
          <p14:tracePt t="9986" x="3794125" y="1346200"/>
          <p14:tracePt t="10002" x="3808413" y="1346200"/>
          <p14:tracePt t="10010" x="3814763" y="1346200"/>
          <p14:tracePt t="10018" x="3821113" y="1346200"/>
          <p14:tracePt t="10026" x="3833813" y="1346200"/>
          <p14:tracePt t="10043" x="3840163" y="1346200"/>
          <p14:tracePt t="10194" x="3833813" y="1346200"/>
          <p14:tracePt t="10218" x="3827463" y="1346200"/>
          <p14:tracePt t="11034" x="3827463" y="1352550"/>
          <p14:tracePt t="11042" x="3827463" y="1358900"/>
          <p14:tracePt t="11045" x="3827463" y="1384300"/>
          <p14:tracePt t="11059" x="3827463" y="1404938"/>
          <p14:tracePt t="11076" x="3827463" y="1443038"/>
          <p14:tracePt t="11093" x="3833813" y="1476375"/>
          <p14:tracePt t="11110" x="3840163" y="1516063"/>
          <p14:tracePt t="11126" x="3846513" y="1560513"/>
          <p14:tracePt t="11143" x="3846513" y="1587500"/>
          <p14:tracePt t="11159" x="3840163" y="1600200"/>
          <p14:tracePt t="11176" x="3827463" y="1619250"/>
          <p14:tracePt t="11192" x="3814763" y="1639888"/>
          <p14:tracePt t="11209" x="3787775" y="1665288"/>
          <p14:tracePt t="11226" x="3703638" y="1704975"/>
          <p14:tracePt t="11242" x="3586163" y="1724025"/>
          <p14:tracePt t="11259" x="3475038" y="1751013"/>
          <p14:tracePt t="11276" x="3363913" y="1776413"/>
          <p14:tracePt t="11292" x="3240088" y="1795463"/>
          <p14:tracePt t="11309" x="3108325" y="1816100"/>
          <p14:tracePt t="11326" x="2978150" y="1822450"/>
          <p14:tracePt t="11343" x="2814638" y="1822450"/>
          <p14:tracePt t="11359" x="2659063" y="1822450"/>
          <p14:tracePt t="11376" x="2501900" y="1822450"/>
          <p14:tracePt t="11392" x="2344738" y="1822450"/>
          <p14:tracePt t="11409" x="2174875" y="1822450"/>
          <p14:tracePt t="11426" x="1979613" y="1822450"/>
          <p14:tracePt t="11443" x="1887538" y="1822450"/>
          <p14:tracePt t="11459" x="1828800" y="1822450"/>
          <p14:tracePt t="11476" x="1803400" y="1822450"/>
          <p14:tracePt t="11492" x="1782763" y="1816100"/>
          <p14:tracePt t="11509" x="1776413" y="1816100"/>
          <p14:tracePt t="11526" x="1770063" y="1816100"/>
          <p14:tracePt t="11578" x="1763713" y="1816100"/>
          <p14:tracePt t="11586" x="1751013" y="1809750"/>
          <p14:tracePt t="11602" x="1744663" y="1809750"/>
          <p14:tracePt t="11611" x="1730375" y="1803400"/>
          <p14:tracePt t="11626" x="1692275" y="1795463"/>
          <p14:tracePt t="11642" x="1671638" y="1795463"/>
          <p14:tracePt t="11659" x="1625600" y="1782763"/>
          <p14:tracePt t="11676" x="1593850" y="1763713"/>
          <p14:tracePt t="11692" x="1560513" y="1751013"/>
          <p14:tracePt t="11709" x="1501775" y="1730375"/>
          <p14:tracePt t="11726" x="1443038" y="1711325"/>
          <p14:tracePt t="11742" x="1411288" y="1698625"/>
          <p14:tracePt t="11759" x="1384300" y="1698625"/>
          <p14:tracePt t="11776" x="1365250" y="1692275"/>
          <p14:tracePt t="11792" x="1352550" y="1692275"/>
          <p14:tracePt t="12074" x="1358900" y="1692275"/>
          <p14:tracePt t="12082" x="1371600" y="1692275"/>
          <p14:tracePt t="12090" x="1384300" y="1692275"/>
          <p14:tracePt t="12098" x="1423988" y="1692275"/>
          <p14:tracePt t="12109" x="1463675" y="1692275"/>
          <p14:tracePt t="12126" x="1528763" y="1692275"/>
          <p14:tracePt t="12142" x="1600200" y="1692275"/>
          <p14:tracePt t="12159" x="1665288" y="1692275"/>
          <p14:tracePt t="12176" x="1730375" y="1692275"/>
          <p14:tracePt t="12192" x="1803400" y="1692275"/>
          <p14:tracePt t="12209" x="1854200" y="1692275"/>
          <p14:tracePt t="12225" x="1912938" y="1692275"/>
          <p14:tracePt t="12242" x="1958975" y="1692275"/>
          <p14:tracePt t="12259" x="1979613" y="1692275"/>
          <p14:tracePt t="12275" x="2005013" y="1692275"/>
          <p14:tracePt t="12292" x="2017713" y="1692275"/>
          <p14:tracePt t="12309" x="2032000" y="1692275"/>
          <p14:tracePt t="12325" x="2038350" y="1692275"/>
          <p14:tracePt t="12342" x="2044700" y="1692275"/>
          <p14:tracePt t="12359" x="2057400" y="1698625"/>
          <p14:tracePt t="12376" x="2070100" y="1698625"/>
          <p14:tracePt t="12392" x="2076450" y="1698625"/>
          <p14:tracePt t="12474" x="2082800" y="1698625"/>
          <p14:tracePt t="12490" x="2082800" y="1704975"/>
          <p14:tracePt t="12498" x="2090738" y="1704975"/>
          <p14:tracePt t="12522" x="2097088" y="1704975"/>
          <p14:tracePt t="12530" x="2090738" y="1704975"/>
          <p14:tracePt t="12546" x="2097088" y="1711325"/>
          <p14:tracePt t="12563" x="2103438" y="1717675"/>
          <p14:tracePt t="12575" x="2109788" y="1717675"/>
          <p14:tracePt t="12576" x="2122488" y="1717675"/>
          <p14:tracePt t="12592" x="2135188" y="1724025"/>
          <p14:tracePt t="12609" x="2155825" y="1730375"/>
          <p14:tracePt t="12625" x="2181225" y="1730375"/>
          <p14:tracePt t="12642" x="2214563" y="1736725"/>
          <p14:tracePt t="12659" x="2220913" y="1736725"/>
          <p14:tracePt t="12882" x="2214563" y="1736725"/>
          <p14:tracePt t="12896" x="2208213" y="1744663"/>
          <p14:tracePt t="12896" x="2181225" y="1744663"/>
          <p14:tracePt t="12909" x="2155825" y="1744663"/>
          <p14:tracePt t="12925" x="2128838" y="1751013"/>
          <p14:tracePt t="12942" x="2090738" y="1751013"/>
          <p14:tracePt t="12958" x="2063750" y="1757363"/>
          <p14:tracePt t="12975" x="2038350" y="1757363"/>
          <p14:tracePt t="12992" x="2011363" y="1763713"/>
          <p14:tracePt t="13009" x="1998663" y="1770063"/>
          <p14:tracePt t="13146" x="2005013" y="1770063"/>
          <p14:tracePt t="13154" x="2038350" y="1770063"/>
          <p14:tracePt t="13163" x="2057400" y="1770063"/>
          <p14:tracePt t="13175" x="2090738" y="1770063"/>
          <p14:tracePt t="13192" x="2122488" y="1757363"/>
          <p14:tracePt t="13208" x="2149475" y="1757363"/>
          <p14:tracePt t="13225" x="2174875" y="1757363"/>
          <p14:tracePt t="13362" x="2168525" y="1757363"/>
          <p14:tracePt t="13370" x="2162175" y="1757363"/>
          <p14:tracePt t="13386" x="2155825" y="1757363"/>
          <p14:tracePt t="15922" x="2162175" y="1757363"/>
          <p14:tracePt t="15933" x="2174875" y="1757363"/>
          <p14:tracePt t="15941" x="2193925" y="1757363"/>
          <p14:tracePt t="15941" x="2233613" y="1757363"/>
          <p14:tracePt t="15957" x="2279650" y="1757363"/>
          <p14:tracePt t="15974" x="2319338" y="1751013"/>
          <p14:tracePt t="15991" x="2363788" y="1751013"/>
          <p14:tracePt t="16007" x="2403475" y="1751013"/>
          <p14:tracePt t="16024" x="2443163" y="1751013"/>
          <p14:tracePt t="16041" x="2474913" y="1751013"/>
          <p14:tracePt t="16057" x="2514600" y="1751013"/>
          <p14:tracePt t="16074" x="2560638" y="1744663"/>
          <p14:tracePt t="16091" x="2592388" y="1744663"/>
          <p14:tracePt t="16107" x="2619375" y="1744663"/>
          <p14:tracePt t="16124" x="2638425" y="1744663"/>
          <p14:tracePt t="16141" x="2651125" y="1744663"/>
          <p14:tracePt t="16157" x="2665413" y="1744663"/>
          <p14:tracePt t="16174" x="2678113" y="1744663"/>
          <p14:tracePt t="16191" x="2703513" y="1744663"/>
          <p14:tracePt t="16207" x="2736850" y="1744663"/>
          <p14:tracePt t="16224" x="2782888" y="1744663"/>
          <p14:tracePt t="16240" x="2835275" y="1744663"/>
          <p14:tracePt t="16257" x="2906713" y="1744663"/>
          <p14:tracePt t="16274" x="2965450" y="1744663"/>
          <p14:tracePt t="16290" x="2990850" y="1744663"/>
          <p14:tracePt t="16307" x="3005138" y="1736725"/>
          <p14:tracePt t="16594" x="2997200" y="1736725"/>
          <p14:tracePt t="16602" x="2990850" y="1736725"/>
          <p14:tracePt t="16610" x="2984500" y="1736725"/>
          <p14:tracePt t="16624" x="2978150" y="1744663"/>
          <p14:tracePt t="16624" x="2971800" y="1744663"/>
          <p14:tracePt t="16640" x="2965450" y="1757363"/>
          <p14:tracePt t="16657" x="2952750" y="1757363"/>
          <p14:tracePt t="16674" x="2946400" y="1757363"/>
          <p14:tracePt t="17010" x="2952750" y="1757363"/>
          <p14:tracePt t="17018" x="2965450" y="1757363"/>
          <p14:tracePt t="17034" x="2978150" y="1757363"/>
          <p14:tracePt t="17042" x="3005138" y="1757363"/>
          <p14:tracePt t="17058" x="3011488" y="1757363"/>
          <p14:tracePt t="17058" x="3030538" y="1757363"/>
          <p14:tracePt t="17074" x="3076575" y="1757363"/>
          <p14:tracePt t="17090" x="3089275" y="1757363"/>
          <p14:tracePt t="17107" x="3095625" y="1751013"/>
          <p14:tracePt t="17124" x="3101975" y="1751013"/>
          <p14:tracePt t="17162" x="3101975" y="1744663"/>
          <p14:tracePt t="17242" x="3089275" y="1744663"/>
          <p14:tracePt t="17258" x="3082925" y="1744663"/>
          <p14:tracePt t="17266" x="3070225" y="1744663"/>
          <p14:tracePt t="17274" x="3063875" y="1744663"/>
          <p14:tracePt t="17275" x="3024188" y="1751013"/>
          <p14:tracePt t="17290" x="2978150" y="1757363"/>
          <p14:tracePt t="17307" x="2900363" y="1757363"/>
          <p14:tracePt t="17324" x="2814638" y="1757363"/>
          <p14:tracePt t="17340" x="2730500" y="1757363"/>
          <p14:tracePt t="17357" x="2644775" y="1757363"/>
          <p14:tracePt t="17373" x="2554288" y="1757363"/>
          <p14:tracePt t="17390" x="2468563" y="1757363"/>
          <p14:tracePt t="17407" x="2384425" y="1757363"/>
          <p14:tracePt t="17424" x="2325688" y="1757363"/>
          <p14:tracePt t="17440" x="2260600" y="1757363"/>
          <p14:tracePt t="17457" x="2214563" y="1757363"/>
          <p14:tracePt t="17473" x="2174875" y="1757363"/>
          <p14:tracePt t="17490" x="2155825" y="1757363"/>
          <p14:tracePt t="17507" x="2149475" y="1751013"/>
          <p14:tracePt t="17523" x="2141538" y="1751013"/>
          <p14:tracePt t="17642" x="2135188" y="1751013"/>
          <p14:tracePt t="17652" x="2122488" y="1751013"/>
          <p14:tracePt t="17658" x="2103438" y="1751013"/>
          <p14:tracePt t="17658" x="2082800" y="1751013"/>
          <p14:tracePt t="17674" x="2005013" y="1751013"/>
          <p14:tracePt t="17690" x="1952625" y="1751013"/>
          <p14:tracePt t="17707" x="1887538" y="1751013"/>
          <p14:tracePt t="17723" x="1816100" y="1751013"/>
          <p14:tracePt t="17740" x="1757363" y="1751013"/>
          <p14:tracePt t="17757" x="1698625" y="1751013"/>
          <p14:tracePt t="17773" x="1665288" y="1751013"/>
          <p14:tracePt t="17790" x="1646238" y="1751013"/>
          <p14:tracePt t="17807" x="1639888" y="1744663"/>
          <p14:tracePt t="17823" x="1633538" y="1744663"/>
          <p14:tracePt t="17890" x="1625600" y="1744663"/>
          <p14:tracePt t="17898" x="1619250" y="1744663"/>
          <p14:tracePt t="17914" x="1612900" y="1744663"/>
          <p14:tracePt t="17922" x="1606550" y="1744663"/>
          <p14:tracePt t="17930" x="1593850" y="1744663"/>
          <p14:tracePt t="17940" x="1581150" y="1744663"/>
          <p14:tracePt t="17957" x="1554163" y="1744663"/>
          <p14:tracePt t="17973" x="1541463" y="1744663"/>
          <p14:tracePt t="17990" x="1522413" y="1744663"/>
          <p14:tracePt t="18006" x="1508125" y="1744663"/>
          <p14:tracePt t="18023" x="1495425" y="1744663"/>
          <p14:tracePt t="18040" x="1489075" y="1744663"/>
          <p14:tracePt t="18056" x="1476375" y="1744663"/>
          <p14:tracePt t="18073" x="1463675" y="1730375"/>
          <p14:tracePt t="18090" x="1455738" y="1717675"/>
          <p14:tracePt t="18106" x="1449388" y="1704975"/>
          <p14:tracePt t="18123" x="1443038" y="1698625"/>
          <p14:tracePt t="18140" x="1443038" y="1684338"/>
          <p14:tracePt t="18156" x="1443038" y="1671638"/>
          <p14:tracePt t="18173" x="1443038" y="1665288"/>
          <p14:tracePt t="18610" x="1455738" y="1665288"/>
          <p14:tracePt t="18619" x="1476375" y="1665288"/>
          <p14:tracePt t="18626" x="1501775" y="1665288"/>
          <p14:tracePt t="18640" x="1541463" y="1665288"/>
          <p14:tracePt t="18640" x="1619250" y="1665288"/>
          <p14:tracePt t="18656" x="1698625" y="1665288"/>
          <p14:tracePt t="18673" x="1803400" y="1665288"/>
          <p14:tracePt t="18690" x="1952625" y="1671638"/>
          <p14:tracePt t="18706" x="2057400" y="1677988"/>
          <p14:tracePt t="18723" x="2168525" y="1677988"/>
          <p14:tracePt t="18740" x="2266950" y="1671638"/>
          <p14:tracePt t="18756" x="2370138" y="1671638"/>
          <p14:tracePt t="18773" x="2455863" y="1671638"/>
          <p14:tracePt t="18790" x="2533650" y="1671638"/>
          <p14:tracePt t="18806" x="2606675" y="1671638"/>
          <p14:tracePt t="18823" x="2665413" y="1671638"/>
          <p14:tracePt t="18840" x="2736850" y="1671638"/>
          <p14:tracePt t="18856" x="2814638" y="1671638"/>
          <p14:tracePt t="18873" x="2919413" y="1658938"/>
          <p14:tracePt t="18890" x="3082925" y="1665288"/>
          <p14:tracePt t="18906" x="3175000" y="1665288"/>
          <p14:tracePt t="18923" x="3240088" y="1665288"/>
          <p14:tracePt t="18940" x="3292475" y="1665288"/>
          <p14:tracePt t="18956" x="3330575" y="1658938"/>
          <p14:tracePt t="18973" x="3357563" y="1658938"/>
          <p14:tracePt t="18989" x="3363913" y="1658938"/>
          <p14:tracePt t="19006" x="3370263" y="1658938"/>
          <p14:tracePt t="19023" x="3376613" y="1652588"/>
          <p14:tracePt t="19907" x="3382963" y="1652588"/>
          <p14:tracePt t="19922" x="3403600" y="1665288"/>
          <p14:tracePt t="19923" x="3422650" y="1692275"/>
          <p14:tracePt t="19924" x="3500438" y="1724025"/>
          <p14:tracePt t="19940" x="3605213" y="1763713"/>
          <p14:tracePt t="19957" x="3729038" y="1822450"/>
          <p14:tracePt t="19974" x="3911600" y="1881188"/>
          <p14:tracePt t="19990" x="4213225" y="1946275"/>
          <p14:tracePt t="20007" x="4525963" y="1979613"/>
          <p14:tracePt t="20024" x="4872038" y="2011363"/>
          <p14:tracePt t="20040" x="5140325" y="2038350"/>
          <p14:tracePt t="20057" x="5329238" y="2057400"/>
          <p14:tracePt t="20073" x="5480050" y="2070100"/>
          <p14:tracePt t="20090" x="5584825" y="2076450"/>
          <p14:tracePt t="20107" x="5637213" y="2076450"/>
          <p14:tracePt t="20171" x="5630863" y="2070100"/>
          <p14:tracePt t="20203" x="5622925" y="2070100"/>
          <p14:tracePt t="20235" x="5616575" y="2070100"/>
          <p14:tracePt t="20251" x="5616575" y="2063750"/>
          <p14:tracePt t="20259" x="5610225" y="2063750"/>
          <p14:tracePt t="20267" x="5610225" y="2057400"/>
          <p14:tracePt t="20275" x="5610225" y="2044700"/>
          <p14:tracePt t="20290" x="5616575" y="2011363"/>
          <p14:tracePt t="20307" x="5643563" y="1965325"/>
          <p14:tracePt t="20323" x="5656263" y="1933575"/>
          <p14:tracePt t="20340" x="5662613" y="1920875"/>
          <p14:tracePt t="20427" x="5649913" y="1920875"/>
          <p14:tracePt t="20443" x="5649913" y="1927225"/>
          <p14:tracePt t="20459" x="5643563" y="1927225"/>
          <p14:tracePt t="20635" x="5649913" y="1933575"/>
          <p14:tracePt t="20643" x="5656263" y="1933575"/>
          <p14:tracePt t="20649" x="5668963" y="1939925"/>
          <p14:tracePt t="20657" x="5695950" y="1952625"/>
          <p14:tracePt t="20673" x="5727700" y="1979613"/>
          <p14:tracePt t="20690" x="5767388" y="2017713"/>
          <p14:tracePt t="20706" x="5799138" y="2090738"/>
          <p14:tracePt t="20723" x="5807075" y="2141538"/>
          <p14:tracePt t="20740" x="5826125" y="2193925"/>
          <p14:tracePt t="20756" x="5826125" y="2227263"/>
          <p14:tracePt t="20773" x="5813425" y="2246313"/>
          <p14:tracePt t="20790" x="5792788" y="2260600"/>
          <p14:tracePt t="20807" x="5767388" y="2279650"/>
          <p14:tracePt t="20823" x="5734050" y="2292350"/>
          <p14:tracePt t="20840" x="5715000" y="2298700"/>
          <p14:tracePt t="20856" x="5708650" y="2305050"/>
          <p14:tracePt t="20873" x="5702300" y="2311400"/>
          <p14:tracePt t="20890" x="5695950" y="2319338"/>
          <p14:tracePt t="20906" x="5689600" y="2319338"/>
          <p14:tracePt t="20955" x="5689600" y="2311400"/>
          <p14:tracePt t="20971" x="5689600" y="2305050"/>
          <p14:tracePt t="20979" x="5695950" y="2298700"/>
          <p14:tracePt t="20990" x="5715000" y="2286000"/>
          <p14:tracePt t="21006" x="5740400" y="2266950"/>
          <p14:tracePt t="21023" x="5773738" y="2239963"/>
          <p14:tracePt t="21040" x="5792788" y="2214563"/>
          <p14:tracePt t="21056" x="5807075" y="2174875"/>
          <p14:tracePt t="21073" x="5826125" y="2155825"/>
          <p14:tracePt t="21090" x="5826125" y="2122488"/>
          <p14:tracePt t="21106" x="5826125" y="2051050"/>
          <p14:tracePt t="21123" x="5819775" y="2011363"/>
          <p14:tracePt t="21140" x="5799138" y="1979613"/>
          <p14:tracePt t="21156" x="5773738" y="1939925"/>
          <p14:tracePt t="21173" x="5740400" y="1912938"/>
          <p14:tracePt t="21190" x="5715000" y="1900238"/>
          <p14:tracePt t="21206" x="5708650" y="1900238"/>
          <p14:tracePt t="21223" x="5702300" y="1893888"/>
          <p14:tracePt t="22363" x="5702300" y="1900238"/>
          <p14:tracePt t="22371" x="5708650" y="1912938"/>
          <p14:tracePt t="22379" x="5715000" y="1912938"/>
          <p14:tracePt t="22387" x="5715000" y="1920875"/>
          <p14:tracePt t="22395" x="5721350" y="1946275"/>
          <p14:tracePt t="22406" x="5721350" y="1965325"/>
          <p14:tracePt t="22422" x="5721350" y="1992313"/>
          <p14:tracePt t="22439" x="5702300" y="2017713"/>
          <p14:tracePt t="22456" x="5695950" y="2044700"/>
          <p14:tracePt t="22472" x="5668963" y="2070100"/>
          <p14:tracePt t="22489" x="5630863" y="2116138"/>
          <p14:tracePt t="22506" x="5570538" y="2174875"/>
          <p14:tracePt t="22523" x="5486400" y="2233613"/>
          <p14:tracePt t="22539" x="5421313" y="2286000"/>
          <p14:tracePt t="22556" x="5368925" y="2338388"/>
          <p14:tracePt t="22572" x="5257800" y="2378075"/>
          <p14:tracePt t="22589" x="5127625" y="2403475"/>
          <p14:tracePt t="22606" x="4957763" y="2416175"/>
          <p14:tracePt t="22622" x="4729163" y="2416175"/>
          <p14:tracePt t="22639" x="4408488" y="2416175"/>
          <p14:tracePt t="22656" x="4114800" y="2436813"/>
          <p14:tracePt t="22672" x="3735388" y="2449513"/>
          <p14:tracePt t="22689" x="3330575" y="2449513"/>
          <p14:tracePt t="22706" x="2932113" y="2436813"/>
          <p14:tracePt t="22722" x="2378075" y="2508250"/>
          <p14:tracePt t="22739" x="2032000" y="2527300"/>
          <p14:tracePt t="22756" x="1665288" y="2547938"/>
          <p14:tracePt t="22772" x="1312863" y="2586038"/>
          <p14:tracePt t="22789" x="1025525" y="2586038"/>
          <p14:tracePt t="22806" x="719138" y="2573338"/>
          <p14:tracePt t="22822" x="522288" y="2573338"/>
          <p14:tracePt t="22839" x="392113" y="2579688"/>
          <p14:tracePt t="22856" x="280988" y="2579688"/>
          <p14:tracePt t="22872" x="228600" y="2579688"/>
          <p14:tracePt t="22889" x="195263" y="2579688"/>
          <p14:tracePt t="22906" x="188913" y="2579688"/>
          <p14:tracePt t="23171" x="195263" y="2579688"/>
          <p14:tracePt t="23179" x="215900" y="2579688"/>
          <p14:tracePt t="23187" x="241300" y="2579688"/>
          <p14:tracePt t="23192" x="352425" y="2579688"/>
          <p14:tracePt t="23206" x="476250" y="2592388"/>
          <p14:tracePt t="23222" x="679450" y="2598738"/>
          <p14:tracePt t="23239" x="1038225" y="2606675"/>
          <p14:tracePt t="23255" x="1449388" y="2619375"/>
          <p14:tracePt t="23272" x="1841500" y="2619375"/>
          <p14:tracePt t="23289" x="2233613" y="2619375"/>
          <p14:tracePt t="23305" x="2638425" y="2619375"/>
          <p14:tracePt t="23322" x="3206750" y="2619375"/>
          <p14:tracePt t="23339" x="3546475" y="2619375"/>
          <p14:tracePt t="23355" x="3762375" y="2632075"/>
          <p14:tracePt t="23372" x="3938588" y="2651125"/>
          <p14:tracePt t="23389" x="4075113" y="2665413"/>
          <p14:tracePt t="23405" x="4173538" y="2665413"/>
          <p14:tracePt t="23422" x="4251325" y="2665413"/>
          <p14:tracePt t="23439" x="4318000" y="2665413"/>
          <p14:tracePt t="23455" x="4376738" y="2665413"/>
          <p14:tracePt t="23472" x="4460875" y="2671763"/>
          <p14:tracePt t="23489" x="4559300" y="2671763"/>
          <p14:tracePt t="23505" x="4649788" y="2671763"/>
          <p14:tracePt t="23522" x="4806950" y="2678113"/>
          <p14:tracePt t="23539" x="4918075" y="2697163"/>
          <p14:tracePt t="23555" x="5041900" y="2724150"/>
          <p14:tracePt t="23572" x="5153025" y="2755900"/>
          <p14:tracePt t="23589" x="5251450" y="2795588"/>
          <p14:tracePt t="23605" x="5316538" y="2835275"/>
          <p14:tracePt t="23622" x="5356225" y="2860675"/>
          <p14:tracePt t="23639" x="5408613" y="2913063"/>
          <p14:tracePt t="23655" x="5461000" y="2946400"/>
          <p14:tracePt t="23672" x="5505450" y="2990850"/>
          <p14:tracePt t="23689" x="5538788" y="3017838"/>
          <p14:tracePt t="23705" x="5545138" y="3024188"/>
          <p14:tracePt t="23722" x="5551488" y="3030538"/>
          <p14:tracePt t="23739" x="5551488" y="3036888"/>
          <p14:tracePt t="23755" x="5557838" y="3036888"/>
          <p14:tracePt t="23772" x="5564188" y="3043238"/>
          <p14:tracePt t="23827" x="5570538" y="3043238"/>
          <p14:tracePt t="23843" x="5578475" y="3043238"/>
          <p14:tracePt t="23850" x="5584825" y="3043238"/>
          <p14:tracePt t="23855" x="5597525" y="3049588"/>
          <p14:tracePt t="23872" x="5603875" y="3055938"/>
          <p14:tracePt t="23889" x="5630863" y="3076575"/>
          <p14:tracePt t="23905" x="5656263" y="3095625"/>
          <p14:tracePt t="23922" x="5689600" y="3128963"/>
          <p14:tracePt t="23938" x="5715000" y="3154363"/>
          <p14:tracePt t="23955" x="5721350" y="3160713"/>
          <p14:tracePt t="23972" x="5721350" y="3175000"/>
          <p14:tracePt t="23989" x="5721350" y="3194050"/>
          <p14:tracePt t="24005" x="5721350" y="3225800"/>
          <p14:tracePt t="24022" x="5715000" y="3240088"/>
          <p14:tracePt t="24039" x="5702300" y="3252788"/>
          <p14:tracePt t="24055" x="5695950" y="3259138"/>
          <p14:tracePt t="24091" x="5689600" y="3259138"/>
          <p14:tracePt t="25491" x="5689600" y="3265488"/>
          <p14:tracePt t="25499" x="5689600" y="3271838"/>
          <p14:tracePt t="25507" x="5689600" y="3298825"/>
          <p14:tracePt t="25507" x="5689600" y="3317875"/>
          <p14:tracePt t="25521" x="5681663" y="3363913"/>
          <p14:tracePt t="25538" x="5675313" y="3441700"/>
          <p14:tracePt t="25555" x="5656263" y="3481388"/>
          <p14:tracePt t="25571" x="5643563" y="3521075"/>
          <p14:tracePt t="25588" x="5597525" y="3559175"/>
          <p14:tracePt t="25605" x="5538788" y="3586163"/>
          <p14:tracePt t="25621" x="5461000" y="3632200"/>
          <p14:tracePt t="25638" x="5335588" y="3663950"/>
          <p14:tracePt t="25654" x="5186363" y="3683000"/>
          <p14:tracePt t="25671" x="5003800" y="3690938"/>
          <p14:tracePt t="25688" x="4826000" y="3703638"/>
          <p14:tracePt t="25705" x="4656138" y="3703638"/>
          <p14:tracePt t="25721" x="4473575" y="3709988"/>
          <p14:tracePt t="25738" x="4291013" y="3722688"/>
          <p14:tracePt t="25754" x="4003675" y="3722688"/>
          <p14:tracePt t="25771" x="3814763" y="3722688"/>
          <p14:tracePt t="25788" x="3651250" y="3722688"/>
          <p14:tracePt t="25804" x="3487738" y="3722688"/>
          <p14:tracePt t="25821" x="3336925" y="3709988"/>
          <p14:tracePt t="25838" x="3187700" y="3709988"/>
          <p14:tracePt t="25854" x="3030538" y="3709988"/>
          <p14:tracePt t="25871" x="2860675" y="3716338"/>
          <p14:tracePt t="25888" x="2697163" y="3716338"/>
          <p14:tracePt t="25904" x="2527300" y="3716338"/>
          <p14:tracePt t="25921" x="2409825" y="3722688"/>
          <p14:tracePt t="25938" x="2332038" y="3722688"/>
          <p14:tracePt t="25954" x="2246313" y="3722688"/>
          <p14:tracePt t="25971" x="2201863" y="3722688"/>
          <p14:tracePt t="25988" x="2174875" y="3735388"/>
          <p14:tracePt t="26004" x="2135188" y="3735388"/>
          <p14:tracePt t="26021" x="2103438" y="3741738"/>
          <p14:tracePt t="26038" x="2070100" y="3756025"/>
          <p14:tracePt t="26054" x="2024063" y="3768725"/>
          <p14:tracePt t="26071" x="1979613" y="3787775"/>
          <p14:tracePt t="26088" x="1920875" y="3808413"/>
          <p14:tracePt t="26104" x="1881188" y="3833813"/>
          <p14:tracePt t="26121" x="1828800" y="3852863"/>
          <p14:tracePt t="26138" x="1789113" y="3867150"/>
          <p14:tracePt t="26154" x="1736725" y="3892550"/>
          <p14:tracePt t="26171" x="1711325" y="3905250"/>
          <p14:tracePt t="26188" x="1684338" y="3919538"/>
          <p14:tracePt t="26204" x="1665288" y="3938588"/>
          <p14:tracePt t="26221" x="1639888" y="3944938"/>
          <p14:tracePt t="26238" x="1625600" y="3963988"/>
          <p14:tracePt t="26254" x="1612900" y="3970338"/>
          <p14:tracePt t="26570" x="1619250" y="3970338"/>
          <p14:tracePt t="26578" x="1619250" y="3978275"/>
          <p14:tracePt t="26586" x="1625600" y="3990975"/>
          <p14:tracePt t="26596" x="1625600" y="4003675"/>
          <p14:tracePt t="26604" x="1633538" y="4037013"/>
          <p14:tracePt t="26621" x="1639888" y="4068763"/>
          <p14:tracePt t="26637" x="1658938" y="4121150"/>
          <p14:tracePt t="26654" x="1698625" y="4179888"/>
          <p14:tracePt t="26671" x="1744663" y="4232275"/>
          <p14:tracePt t="26687" x="1795463" y="4297363"/>
          <p14:tracePt t="26704" x="1841500" y="4362450"/>
          <p14:tracePt t="26721" x="1862138" y="4427538"/>
          <p14:tracePt t="26737" x="1881188" y="4448175"/>
          <p14:tracePt t="26754" x="1893888" y="4427538"/>
          <p14:tracePt t="26939" x="1862138" y="4421188"/>
          <p14:tracePt t="26946" x="1816100" y="4402138"/>
          <p14:tracePt t="26954" x="1757363" y="4383088"/>
          <p14:tracePt t="26955" x="1600200" y="4330700"/>
          <p14:tracePt t="26971" x="1554163" y="4291013"/>
          <p14:tracePt t="26987" x="1516063" y="4259263"/>
          <p14:tracePt t="27004" x="1489075" y="4244975"/>
          <p14:tracePt t="27021" x="1482725" y="4244975"/>
          <p14:tracePt t="27037" x="1489075" y="4244975"/>
          <p14:tracePt t="27054" x="1535113" y="4244975"/>
          <p14:tracePt t="27071" x="1600200" y="4244975"/>
          <p14:tracePt t="27087" x="1684338" y="4244975"/>
          <p14:tracePt t="27104" x="1782763" y="4244975"/>
          <p14:tracePt t="27121" x="1893888" y="4238625"/>
          <p14:tracePt t="27137" x="2017713" y="4232275"/>
          <p14:tracePt t="27154" x="2220913" y="4225925"/>
          <p14:tracePt t="27171" x="2344738" y="4219575"/>
          <p14:tracePt t="27187" x="2481263" y="4219575"/>
          <p14:tracePt t="27204" x="2632075" y="4213225"/>
          <p14:tracePt t="27221" x="2762250" y="4206875"/>
          <p14:tracePt t="27237" x="2894013" y="4206875"/>
          <p14:tracePt t="27254" x="3030538" y="4206875"/>
          <p14:tracePt t="27271" x="3154363" y="4198938"/>
          <p14:tracePt t="27287" x="3271838" y="4198938"/>
          <p14:tracePt t="27304" x="3403600" y="4198938"/>
          <p14:tracePt t="27321" x="3546475" y="4198938"/>
          <p14:tracePt t="27337" x="3670300" y="4198938"/>
          <p14:tracePt t="27354" x="3852863" y="4198938"/>
          <p14:tracePt t="27371" x="3978275" y="4198938"/>
          <p14:tracePt t="27387" x="4089400" y="4198938"/>
          <p14:tracePt t="27404" x="4198938" y="4198938"/>
          <p14:tracePt t="27421" x="4303713" y="4198938"/>
          <p14:tracePt t="27437" x="4414838" y="4198938"/>
          <p14:tracePt t="27454" x="4513263" y="4198938"/>
          <p14:tracePt t="27470" x="4605338" y="4198938"/>
          <p14:tracePt t="27487" x="4702175" y="4198938"/>
          <p14:tracePt t="27504" x="4794250" y="4198938"/>
          <p14:tracePt t="27520" x="4878388" y="4198938"/>
          <p14:tracePt t="27537" x="4951413" y="4198938"/>
          <p14:tracePt t="27554" x="5016500" y="4198938"/>
          <p14:tracePt t="27570" x="5075238" y="4198938"/>
          <p14:tracePt t="27587" x="5121275" y="4198938"/>
          <p14:tracePt t="27604" x="5153025" y="4198938"/>
          <p14:tracePt t="27620" x="5199063" y="4198938"/>
          <p14:tracePt t="27637" x="5251450" y="4198938"/>
          <p14:tracePt t="27654" x="5316538" y="4186238"/>
          <p14:tracePt t="27670" x="5381625" y="4179888"/>
          <p14:tracePt t="27687" x="5434013" y="4173538"/>
          <p14:tracePt t="27704" x="5505450" y="4173538"/>
          <p14:tracePt t="27720" x="5557838" y="4167188"/>
          <p14:tracePt t="27737" x="5616575" y="4154488"/>
          <p14:tracePt t="27754" x="5662613" y="4154488"/>
          <p14:tracePt t="27770" x="5727700" y="4154488"/>
          <p14:tracePt t="27787" x="5754688" y="4154488"/>
          <p14:tracePt t="27804" x="5761038" y="4148138"/>
          <p14:tracePt t="27820" x="5767388" y="4148138"/>
          <p14:tracePt t="27837" x="5780088" y="4148138"/>
          <p14:tracePt t="27854" x="5799138" y="4148138"/>
          <p14:tracePt t="27870" x="5826125" y="4148138"/>
          <p14:tracePt t="27887" x="5859463" y="4140200"/>
          <p14:tracePt t="27904" x="5903913" y="4133850"/>
          <p14:tracePt t="27920" x="5930900" y="4133850"/>
          <p14:tracePt t="27937" x="5956300" y="4127500"/>
          <p14:tracePt t="27954" x="5983288" y="4127500"/>
          <p14:tracePt t="27970" x="6008688" y="4114800"/>
          <p14:tracePt t="27987" x="6027738" y="4114800"/>
          <p14:tracePt t="28004" x="6035675" y="4114800"/>
          <p14:tracePt t="28058" x="6042025" y="4114800"/>
          <p14:tracePt t="28418" x="6048375" y="4114800"/>
          <p14:tracePt t="28434" x="6054725" y="4114800"/>
          <p14:tracePt t="28450" x="6067425" y="4114800"/>
          <p14:tracePt t="28458" x="6073775" y="4114800"/>
          <p14:tracePt t="28466" x="6080125" y="4114800"/>
          <p14:tracePt t="28470" x="6107113" y="4102100"/>
          <p14:tracePt t="28487" x="6132513" y="4102100"/>
          <p14:tracePt t="28503" x="6165850" y="4089400"/>
          <p14:tracePt t="28520" x="6205538" y="4089400"/>
          <p14:tracePt t="28537" x="6243638" y="4089400"/>
          <p14:tracePt t="28553" x="6283325" y="4089400"/>
          <p14:tracePt t="28570" x="6302375" y="4081463"/>
          <p14:tracePt t="28770" x="6308725" y="4081463"/>
          <p14:tracePt t="28786" x="6316663" y="4081463"/>
          <p14:tracePt t="28794" x="6329363" y="4075113"/>
          <p14:tracePt t="28803" x="6335713" y="4075113"/>
          <p14:tracePt t="29194" x="6342063" y="4075113"/>
          <p14:tracePt t="29218" x="6348413" y="4068763"/>
          <p14:tracePt t="29226" x="6354763" y="4068763"/>
          <p14:tracePt t="29237" x="6361113" y="4068763"/>
          <p14:tracePt t="29238" x="6367463" y="4068763"/>
          <p14:tracePt t="29253" x="6381750" y="4062413"/>
          <p14:tracePt t="29270" x="6388100" y="4062413"/>
          <p14:tracePt t="29314" x="6394450" y="4062413"/>
          <p14:tracePt t="30035" x="6381750" y="4062413"/>
          <p14:tracePt t="30051" x="6367463" y="4062413"/>
          <p14:tracePt t="30059" x="6348413" y="4062413"/>
          <p14:tracePt t="30067" x="6316663" y="4062413"/>
          <p14:tracePt t="30075" x="6224588" y="4062413"/>
          <p14:tracePt t="30088" x="6100763" y="4062413"/>
          <p14:tracePt t="30104" x="5969000" y="4062413"/>
          <p14:tracePt t="30120" x="5832475" y="4062413"/>
          <p14:tracePt t="30137" x="5681663" y="4062413"/>
          <p14:tracePt t="30154" x="5538788" y="4062413"/>
          <p14:tracePt t="30170" x="5408613" y="4049713"/>
          <p14:tracePt t="30187" x="5232400" y="4049713"/>
          <p14:tracePt t="30204" x="5146675" y="4049713"/>
          <p14:tracePt t="30220" x="5094288" y="4049713"/>
          <p14:tracePt t="30237" x="5087938" y="4049713"/>
          <p14:tracePt t="30355" x="5094288" y="4049713"/>
          <p14:tracePt t="30368" x="5100638" y="4049713"/>
          <p14:tracePt t="30371" x="5113338" y="4049713"/>
          <p14:tracePt t="30379" x="5133975" y="4049713"/>
          <p14:tracePt t="30387" x="5238750" y="4049713"/>
          <p14:tracePt t="30404" x="5316538" y="4049713"/>
          <p14:tracePt t="30420" x="5414963" y="4049713"/>
          <p14:tracePt t="30437" x="5511800" y="4049713"/>
          <p14:tracePt t="30454" x="5591175" y="4049713"/>
          <p14:tracePt t="30470" x="5643563" y="4049713"/>
          <p14:tracePt t="30487" x="5668963" y="4049713"/>
          <p14:tracePt t="30504" x="5675313" y="4049713"/>
          <p14:tracePt t="30520" x="5681663" y="4049713"/>
          <p14:tracePt t="30579" x="5689600" y="4049713"/>
          <p14:tracePt t="30595" x="5695950" y="4049713"/>
          <p14:tracePt t="30603" x="5702300" y="4049713"/>
          <p14:tracePt t="30611" x="5715000" y="4049713"/>
          <p14:tracePt t="30620" x="5734050" y="4043363"/>
          <p14:tracePt t="30637" x="5761038" y="4043363"/>
          <p14:tracePt t="30654" x="5773738" y="4043363"/>
          <p14:tracePt t="30670" x="5799138" y="4043363"/>
          <p14:tracePt t="30687" x="5813425" y="4043363"/>
          <p14:tracePt t="30703" x="5819775" y="4043363"/>
          <p14:tracePt t="30720" x="5826125" y="4043363"/>
          <p14:tracePt t="31083" x="5832475" y="4043363"/>
          <p14:tracePt t="31091" x="5851525" y="4043363"/>
          <p14:tracePt t="31099" x="5865813" y="4043363"/>
          <p14:tracePt t="31107" x="5891213" y="4049713"/>
          <p14:tracePt t="31120" x="5930900" y="4049713"/>
          <p14:tracePt t="31137" x="5969000" y="4056063"/>
          <p14:tracePt t="31153" x="6002338" y="4056063"/>
          <p14:tracePt t="31170" x="6027738" y="4056063"/>
          <p14:tracePt t="31187" x="6035675" y="4056063"/>
          <p14:tracePt t="31379" x="6042025" y="4056063"/>
          <p14:tracePt t="31387" x="6061075" y="4056063"/>
          <p14:tracePt t="31403" x="6113463" y="4056063"/>
          <p14:tracePt t="31420" x="6178550" y="4049713"/>
          <p14:tracePt t="31420" x="6256338" y="4049713"/>
          <p14:tracePt t="31437" x="6361113" y="4043363"/>
          <p14:tracePt t="31453" x="6459538" y="4030663"/>
          <p14:tracePt t="31470" x="6530975" y="4030663"/>
          <p14:tracePt t="31486" x="6583363" y="4016375"/>
          <p14:tracePt t="31503" x="6596063" y="4010025"/>
          <p14:tracePt t="31520" x="6604000" y="4010025"/>
          <p14:tracePt t="31667" x="6610350" y="4010025"/>
          <p14:tracePt t="31675" x="6616700" y="4003675"/>
          <p14:tracePt t="31683" x="6629400" y="3997325"/>
          <p14:tracePt t="31691" x="6662738" y="3963988"/>
          <p14:tracePt t="31705" x="6700838" y="3925888"/>
          <p14:tracePt t="31720" x="6740525" y="3873500"/>
          <p14:tracePt t="31736" x="6740525" y="3808413"/>
          <p14:tracePt t="31753" x="6727825" y="3735388"/>
          <p14:tracePt t="31770" x="6681788" y="3663950"/>
          <p14:tracePt t="31786" x="6623050" y="3598863"/>
          <p14:tracePt t="31803" x="6545263" y="3533775"/>
          <p14:tracePt t="31820" x="6505575" y="3521075"/>
          <p14:tracePt t="31836" x="6453188" y="3506788"/>
          <p14:tracePt t="31853" x="6426200" y="3506788"/>
          <p14:tracePt t="31870" x="6400800" y="3506788"/>
          <p14:tracePt t="31886" x="6367463" y="3521075"/>
          <p14:tracePt t="31903" x="6323013" y="3552825"/>
          <p14:tracePt t="31920" x="6264275" y="3611563"/>
          <p14:tracePt t="31937" x="6211888" y="3676650"/>
          <p14:tracePt t="31953" x="6205538" y="3709988"/>
          <p14:tracePt t="31970" x="6205538" y="3729038"/>
          <p14:tracePt t="32011" x="6211888" y="3722688"/>
          <p14:tracePt t="32020" x="6230938" y="3709988"/>
          <p14:tracePt t="32027" x="6264275" y="3651250"/>
          <p14:tracePt t="32037" x="6283325" y="3573463"/>
          <p14:tracePt t="32053" x="6289675" y="3454400"/>
          <p14:tracePt t="32070" x="6276975" y="3317875"/>
          <p14:tracePt t="32086" x="6218238" y="3089275"/>
          <p14:tracePt t="32103" x="6119813" y="2900363"/>
          <p14:tracePt t="32120" x="5989638" y="2690813"/>
          <p14:tracePt t="32136" x="5851525" y="2527300"/>
          <p14:tracePt t="32153" x="5721350" y="2403475"/>
          <p14:tracePt t="32170" x="5551488" y="2252663"/>
          <p14:tracePt t="32186" x="5335588" y="2109788"/>
          <p14:tracePt t="32203" x="4833938" y="1874838"/>
          <p14:tracePt t="32220" x="4487863" y="1763713"/>
          <p14:tracePt t="32236" x="4206875" y="1698625"/>
          <p14:tracePt t="32253" x="3932238" y="1677988"/>
          <p14:tracePt t="32270" x="3690938" y="1658938"/>
          <p14:tracePt t="32286" x="3481388" y="1646238"/>
          <p14:tracePt t="32303" x="3311525" y="1646238"/>
          <p14:tracePt t="32320" x="3181350" y="1639888"/>
          <p14:tracePt t="32336" x="3055938" y="1639888"/>
          <p14:tracePt t="32353" x="2925763" y="1633538"/>
          <p14:tracePt t="32370" x="2808288" y="1625600"/>
          <p14:tracePt t="32386" x="2678113" y="1619250"/>
          <p14:tracePt t="32403" x="2540000" y="1612900"/>
          <p14:tracePt t="32420" x="2462213" y="1612900"/>
          <p14:tracePt t="32436" x="2378075" y="1612900"/>
          <p14:tracePt t="32453" x="2311400" y="1612900"/>
          <p14:tracePt t="32470" x="2273300" y="1606550"/>
          <p14:tracePt t="32486" x="2252663" y="1606550"/>
          <p14:tracePt t="32503" x="2246313" y="1612900"/>
          <p14:tracePt t="32519" x="2239963" y="1612900"/>
          <p14:tracePt t="32536" x="2239963" y="1619250"/>
          <p14:tracePt t="32553" x="2239963" y="1625600"/>
          <p14:tracePt t="32603" x="2246313" y="1625600"/>
          <p14:tracePt t="32627" x="2252663" y="1625600"/>
          <p14:tracePt t="32637" x="2266950" y="1625600"/>
          <p14:tracePt t="32637" x="2286000" y="1625600"/>
          <p14:tracePt t="32653" x="2319338" y="1625600"/>
          <p14:tracePt t="32669" x="2357438" y="1639888"/>
          <p14:tracePt t="32686" x="2397125" y="1646238"/>
          <p14:tracePt t="32703" x="2430463" y="1646238"/>
          <p14:tracePt t="32719" x="2462213" y="1646238"/>
          <p14:tracePt t="32736" x="2481263" y="1646238"/>
          <p14:tracePt t="32753" x="2489200" y="1646238"/>
          <p14:tracePt t="33011" x="2495550" y="1646238"/>
          <p14:tracePt t="33051" x="2501900" y="1646238"/>
          <p14:tracePt t="33075" x="2508250" y="1646238"/>
          <p14:tracePt t="33092" x="2514600" y="1646238"/>
          <p14:tracePt t="33115" x="2520950" y="1652588"/>
          <p14:tracePt t="33124" x="2527300" y="1652588"/>
          <p14:tracePt t="33136" x="2540000" y="1652588"/>
          <p14:tracePt t="33137" x="2566988" y="1658938"/>
          <p14:tracePt t="33153" x="2632075" y="1658938"/>
          <p14:tracePt t="33170" x="2697163" y="1671638"/>
          <p14:tracePt t="33186" x="2768600" y="1684338"/>
          <p14:tracePt t="33203" x="2879725" y="1684338"/>
          <p14:tracePt t="33219" x="2971800" y="1684338"/>
          <p14:tracePt t="33236" x="3049588" y="1684338"/>
          <p14:tracePt t="33253" x="3122613" y="1692275"/>
          <p14:tracePt t="33269" x="3187700" y="1684338"/>
          <p14:tracePt t="33286" x="3233738" y="1677988"/>
          <p14:tracePt t="33302" x="3284538" y="1677988"/>
          <p14:tracePt t="33319" x="3317875" y="1671638"/>
          <p14:tracePt t="33336" x="3336925" y="1665288"/>
          <p14:tracePt t="33352" x="3351213" y="1646238"/>
          <p14:tracePt t="33369" x="3357563" y="1619250"/>
          <p14:tracePt t="33386" x="3363913" y="1612900"/>
          <p14:tracePt t="33403" x="3363913" y="1593850"/>
          <p14:tracePt t="33419" x="3363913" y="1560513"/>
          <p14:tracePt t="33436" x="3344863" y="1535113"/>
          <p14:tracePt t="33452" x="3336925" y="1501775"/>
          <p14:tracePt t="33469" x="3317875" y="1476375"/>
          <p14:tracePt t="33486" x="3298825" y="1443038"/>
          <p14:tracePt t="33502" x="3271838" y="1417638"/>
          <p14:tracePt t="33519" x="3240088" y="1390650"/>
          <p14:tracePt t="33536" x="3219450" y="1377950"/>
          <p14:tracePt t="33552" x="3187700" y="1371600"/>
          <p14:tracePt t="33569" x="3148013" y="1365250"/>
          <p14:tracePt t="33586" x="3101975" y="1358900"/>
          <p14:tracePt t="33602" x="3005138" y="1346200"/>
          <p14:tracePt t="33619" x="2932113" y="1346200"/>
          <p14:tracePt t="33636" x="2854325" y="1346200"/>
          <p14:tracePt t="33652" x="2776538" y="1352550"/>
          <p14:tracePt t="33669" x="2717800" y="1365250"/>
          <p14:tracePt t="33686" x="2671763" y="1390650"/>
          <p14:tracePt t="33702" x="2606675" y="1430338"/>
          <p14:tracePt t="33719" x="2560638" y="1476375"/>
          <p14:tracePt t="33736" x="2514600" y="1522413"/>
          <p14:tracePt t="33752" x="2468563" y="1574800"/>
          <p14:tracePt t="33769" x="2449513" y="1600200"/>
          <p14:tracePt t="33786" x="2430463" y="1625600"/>
          <p14:tracePt t="33802" x="2430463" y="1658938"/>
          <p14:tracePt t="33802" x="2430463" y="1671638"/>
          <p14:tracePt t="33819" x="2430463" y="1698625"/>
          <p14:tracePt t="33836" x="2462213" y="1736725"/>
          <p14:tracePt t="33852" x="2489200" y="1757363"/>
          <p14:tracePt t="33869" x="2514600" y="1770063"/>
          <p14:tracePt t="33886" x="2554288" y="1782763"/>
          <p14:tracePt t="33902" x="2613025" y="1782763"/>
          <p14:tracePt t="33919" x="2684463" y="1789113"/>
          <p14:tracePt t="33936" x="2749550" y="1789113"/>
          <p14:tracePt t="33952" x="2835275" y="1789113"/>
          <p14:tracePt t="33969" x="2900363" y="1776413"/>
          <p14:tracePt t="33986" x="2932113" y="1757363"/>
          <p14:tracePt t="34002" x="2959100" y="1736725"/>
          <p14:tracePt t="34019" x="2971800" y="1736725"/>
          <p14:tracePt t="35283" x="2959100" y="1736725"/>
          <p14:tracePt t="35291" x="2946400" y="1744663"/>
          <p14:tracePt t="35299" x="2925763" y="1757363"/>
          <p14:tracePt t="35318" x="2879725" y="1763713"/>
          <p14:tracePt t="35319" x="2776538" y="1789113"/>
          <p14:tracePt t="35335" x="2665413" y="1803400"/>
          <p14:tracePt t="35352" x="2495550" y="1816100"/>
          <p14:tracePt t="35368" x="2292350" y="1835150"/>
          <p14:tracePt t="35385" x="2024063" y="1854200"/>
          <p14:tracePt t="35402" x="1816100" y="1868488"/>
          <p14:tracePt t="35418" x="1501775" y="1874838"/>
          <p14:tracePt t="35435" x="1319213" y="1862138"/>
          <p14:tracePt t="35452" x="1182688" y="1862138"/>
          <p14:tracePt t="35469" x="1077913" y="1862138"/>
          <p14:tracePt t="35485" x="1012825" y="1862138"/>
          <p14:tracePt t="35502" x="973138" y="1862138"/>
          <p14:tracePt t="35519" x="954088" y="1862138"/>
          <p14:tracePt t="35535" x="939800" y="1847850"/>
          <p14:tracePt t="35552" x="933450" y="1841500"/>
          <p14:tracePt t="35569" x="920750" y="1841500"/>
          <p14:tracePt t="35585" x="895350" y="1841500"/>
          <p14:tracePt t="35602" x="849313" y="1835150"/>
          <p14:tracePt t="35618" x="790575" y="1835150"/>
          <p14:tracePt t="35635" x="666750" y="1841500"/>
          <p14:tracePt t="35652" x="601663" y="1854200"/>
          <p14:tracePt t="35668" x="555625" y="1874838"/>
          <p14:tracePt t="35685" x="549275" y="1874838"/>
          <p14:tracePt t="35867" x="549275" y="1881188"/>
          <p14:tracePt t="35875" x="555625" y="1887538"/>
          <p14:tracePt t="35891" x="561975" y="1912938"/>
          <p14:tracePt t="35891" x="568325" y="1920875"/>
          <p14:tracePt t="35901" x="581025" y="1952625"/>
          <p14:tracePt t="35918" x="608013" y="1998663"/>
          <p14:tracePt t="35935" x="608013" y="2032000"/>
          <p14:tracePt t="35951" x="614363" y="2051050"/>
          <p14:tracePt t="35968" x="614363" y="2063750"/>
          <p14:tracePt t="35985" x="614363" y="2070100"/>
          <p14:tracePt t="36001" x="608013" y="2076450"/>
          <p14:tracePt t="36075" x="608013" y="2070100"/>
          <p14:tracePt t="36083" x="620713" y="2051050"/>
          <p14:tracePt t="36091" x="685800" y="1992313"/>
          <p14:tracePt t="36101" x="757238" y="1927225"/>
          <p14:tracePt t="36118" x="803275" y="1893888"/>
          <p14:tracePt t="36135" x="842963" y="1874838"/>
          <p14:tracePt t="36151" x="874713" y="1868488"/>
          <p14:tracePt t="36168" x="881063" y="1868488"/>
          <p14:tracePt t="36355" x="881063" y="1874838"/>
          <p14:tracePt t="36363" x="862013" y="1887538"/>
          <p14:tracePt t="36375" x="862013" y="1900238"/>
          <p14:tracePt t="36375" x="849313" y="1912938"/>
          <p14:tracePt t="36387" x="830263" y="1965325"/>
          <p14:tracePt t="36401" x="790575" y="2011363"/>
          <p14:tracePt t="36418" x="790575" y="2057400"/>
          <p14:tracePt t="36435" x="822325" y="2135188"/>
          <p14:tracePt t="36451" x="868363" y="2174875"/>
          <p14:tracePt t="36468" x="895350" y="2201863"/>
          <p14:tracePt t="36484" x="914400" y="2214563"/>
          <p14:tracePt t="36501" x="920750" y="2214563"/>
          <p14:tracePt t="36547" x="914400" y="2208213"/>
          <p14:tracePt t="36563" x="908050" y="2208213"/>
          <p14:tracePt t="36603" x="901700" y="2208213"/>
          <p14:tracePt t="36611" x="901700" y="2201863"/>
          <p14:tracePt t="36619" x="895350" y="2201863"/>
          <p14:tracePt t="36635" x="881063" y="2193925"/>
          <p14:tracePt t="36635" x="868363" y="2162175"/>
          <p14:tracePt t="36651" x="862013" y="2135188"/>
          <p14:tracePt t="36668" x="862013" y="2082800"/>
          <p14:tracePt t="36685" x="862013" y="2044700"/>
          <p14:tracePt t="36701" x="874713" y="2011363"/>
          <p14:tracePt t="36718" x="889000" y="1998663"/>
          <p14:tracePt t="36735" x="901700" y="1998663"/>
          <p14:tracePt t="36771" x="908050" y="1998663"/>
          <p14:tracePt t="36784" x="908050" y="2005013"/>
          <p14:tracePt t="36787" x="908050" y="2011363"/>
          <p14:tracePt t="36801" x="914400" y="2017713"/>
          <p14:tracePt t="36923" x="908050" y="2017713"/>
          <p14:tracePt t="36931" x="901700" y="2032000"/>
          <p14:tracePt t="36939" x="901700" y="2044700"/>
          <p14:tracePt t="36951" x="889000" y="2063750"/>
          <p14:tracePt t="36951" x="868363" y="2103438"/>
          <p14:tracePt t="36968" x="842963" y="2141538"/>
          <p14:tracePt t="36984" x="842963" y="2174875"/>
          <p14:tracePt t="37001" x="855663" y="2187575"/>
          <p14:tracePt t="37018" x="889000" y="2208213"/>
          <p14:tracePt t="37034" x="920750" y="2214563"/>
          <p14:tracePt t="37500" x="927100" y="2220913"/>
          <p14:tracePt t="37510" x="939800" y="2239963"/>
          <p14:tracePt t="37519" x="954088" y="2246313"/>
          <p14:tracePt t="37519" x="998538" y="2286000"/>
          <p14:tracePt t="37535" x="1050925" y="2338388"/>
          <p14:tracePt t="37552" x="1130300" y="2357438"/>
          <p14:tracePt t="37568" x="1247775" y="2403475"/>
          <p14:tracePt t="37585" x="1371600" y="2443163"/>
          <p14:tracePt t="37602" x="1541463" y="2501900"/>
          <p14:tracePt t="37618" x="1770063" y="2554288"/>
          <p14:tracePt t="37635" x="1979613" y="2613025"/>
          <p14:tracePt t="37652" x="2409825" y="2768600"/>
          <p14:tracePt t="37668" x="2717800" y="2873375"/>
          <p14:tracePt t="37685" x="3101975" y="3024188"/>
          <p14:tracePt t="37702" x="3494088" y="3141663"/>
          <p14:tracePt t="37719" x="3860800" y="3225800"/>
          <p14:tracePt t="37735" x="4114800" y="3271838"/>
          <p14:tracePt t="37752" x="4383088" y="3298825"/>
          <p14:tracePt t="37768" x="4584700" y="3311525"/>
          <p14:tracePt t="37785" x="4741863" y="3311525"/>
          <p14:tracePt t="37802" x="4852988" y="3311525"/>
          <p14:tracePt t="37818" x="4937125" y="3311525"/>
          <p14:tracePt t="37835" x="4983163" y="3305175"/>
          <p14:tracePt t="37852" x="5022850" y="3298825"/>
          <p14:tracePt t="37868" x="5029200" y="3298825"/>
          <p14:tracePt t="37980" x="5029200" y="3292475"/>
          <p14:tracePt t="37988" x="5035550" y="3292475"/>
          <p14:tracePt t="38004" x="5048250" y="3292475"/>
          <p14:tracePt t="38020" x="5054600" y="3292475"/>
          <p14:tracePt t="38020" x="5068888" y="3292475"/>
          <p14:tracePt t="38035" x="5075238" y="3292475"/>
          <p14:tracePt t="38052" x="5094288" y="3278188"/>
          <p14:tracePt t="38068" x="5106988" y="3278188"/>
          <p14:tracePt t="38085" x="5113338" y="3278188"/>
          <p14:tracePt t="38102" x="5140325" y="3278188"/>
          <p14:tracePt t="38118" x="5180013" y="3278188"/>
          <p14:tracePt t="38135" x="5257800" y="3278188"/>
          <p14:tracePt t="38152" x="5356225" y="3265488"/>
          <p14:tracePt t="38168" x="5453063" y="3246438"/>
          <p14:tracePt t="38185" x="5511800" y="3240088"/>
          <p14:tracePt t="38201" x="5557838" y="3213100"/>
          <p14:tracePt t="38218" x="5584825" y="3187700"/>
          <p14:tracePt t="38235" x="5597525" y="3141663"/>
          <p14:tracePt t="38252" x="5603875" y="3116263"/>
          <p14:tracePt t="38268" x="5591175" y="3076575"/>
          <p14:tracePt t="38285" x="5578475" y="3055938"/>
          <p14:tracePt t="38301" x="5564188" y="3043238"/>
          <p14:tracePt t="38318" x="5557838" y="3043238"/>
          <p14:tracePt t="38335" x="5551488" y="3043238"/>
          <p14:tracePt t="38484" x="5557838" y="3043238"/>
          <p14:tracePt t="38492" x="5570538" y="3049588"/>
          <p14:tracePt t="38501" x="5584825" y="3055938"/>
          <p14:tracePt t="38518" x="5630863" y="3095625"/>
          <p14:tracePt t="38518" x="5668963" y="3128963"/>
          <p14:tracePt t="38535" x="5702300" y="3175000"/>
          <p14:tracePt t="38551" x="5721350" y="3219450"/>
          <p14:tracePt t="38568" x="5748338" y="3271838"/>
          <p14:tracePt t="38585" x="5754688" y="3311525"/>
          <p14:tracePt t="38601" x="5754688" y="3330575"/>
          <p14:tracePt t="38618" x="5740400" y="3351213"/>
          <p14:tracePt t="38635" x="5721350" y="3363913"/>
          <p14:tracePt t="38651" x="5689600" y="3376613"/>
          <p14:tracePt t="38692" x="5681663" y="3376613"/>
          <p14:tracePt t="38780" x="5681663" y="3370263"/>
          <p14:tracePt t="38788" x="5681663" y="3363913"/>
          <p14:tracePt t="38796" x="5681663" y="3357563"/>
          <p14:tracePt t="38801" x="5695950" y="3330575"/>
          <p14:tracePt t="38818" x="5702300" y="3298825"/>
          <p14:tracePt t="38835" x="5708650" y="3265488"/>
          <p14:tracePt t="38851" x="5708650" y="3206750"/>
          <p14:tracePt t="38868" x="5695950" y="3175000"/>
          <p14:tracePt t="38885" x="5675313" y="3148013"/>
          <p14:tracePt t="38901" x="5649913" y="3128963"/>
          <p14:tracePt t="38918" x="5616575" y="3128963"/>
          <p14:tracePt t="38935" x="5610225" y="3128963"/>
          <p14:tracePt t="38951" x="5603875" y="3128963"/>
          <p14:tracePt t="39076" x="5603875" y="3135313"/>
          <p14:tracePt t="39084" x="5603875" y="3141663"/>
          <p14:tracePt t="39092" x="5616575" y="3160713"/>
          <p14:tracePt t="39101" x="5630863" y="3200400"/>
          <p14:tracePt t="39118" x="5637213" y="3240088"/>
          <p14:tracePt t="39135" x="5637213" y="3284538"/>
          <p14:tracePt t="39151" x="5637213" y="3324225"/>
          <p14:tracePt t="39168" x="5622925" y="3351213"/>
          <p14:tracePt t="39184" x="5616575" y="3357563"/>
          <p14:tracePt t="39201" x="5610225" y="3363913"/>
          <p14:tracePt t="39218" x="5603875" y="3363913"/>
          <p14:tracePt t="39340" x="5603875" y="3357563"/>
          <p14:tracePt t="39348" x="5610225" y="3351213"/>
          <p14:tracePt t="39356" x="5610225" y="3336925"/>
          <p14:tracePt t="39368" x="5622925" y="3330575"/>
          <p14:tracePt t="39368" x="5637213" y="3298825"/>
          <p14:tracePt t="39385" x="5643563" y="3265488"/>
          <p14:tracePt t="39402" x="5643563" y="3225800"/>
          <p14:tracePt t="39418" x="5643563" y="3181350"/>
          <p14:tracePt t="39435" x="5622925" y="3148013"/>
          <p14:tracePt t="39451" x="5597525" y="3116263"/>
          <p14:tracePt t="39468" x="5591175" y="3108325"/>
          <p14:tracePt t="39484" x="5591175" y="3101975"/>
          <p14:tracePt t="39627" x="5591175" y="3108325"/>
          <p14:tracePt t="39644" x="5597525" y="3122613"/>
          <p14:tracePt t="39652" x="5603875" y="3135313"/>
          <p14:tracePt t="39668" x="5616575" y="3167063"/>
          <p14:tracePt t="39668" x="5622925" y="3233738"/>
          <p14:tracePt t="39684" x="5622925" y="3305175"/>
          <p14:tracePt t="39701" x="5622925" y="3357563"/>
          <p14:tracePt t="39718" x="5610225" y="3403600"/>
          <p14:tracePt t="39734" x="5603875" y="3422650"/>
          <p14:tracePt t="39751" x="5603875" y="3429000"/>
          <p14:tracePt t="40467" x="5597525" y="3429000"/>
          <p14:tracePt t="41203" x="5603875" y="3435350"/>
          <p14:tracePt t="41214" x="5616575" y="3448050"/>
          <p14:tracePt t="41219" x="5630863" y="3468688"/>
          <p14:tracePt t="41227" x="5643563" y="3481388"/>
          <p14:tracePt t="41235" x="5656263" y="3506788"/>
          <p14:tracePt t="41249" x="5675313" y="3552825"/>
          <p14:tracePt t="41266" x="5695950" y="3598863"/>
          <p14:tracePt t="41283" x="5702300" y="3638550"/>
          <p14:tracePt t="41299" x="5708650" y="3670300"/>
          <p14:tracePt t="41316" x="5715000" y="3709988"/>
          <p14:tracePt t="41333" x="5721350" y="3749675"/>
          <p14:tracePt t="41349" x="5734050" y="3775075"/>
          <p14:tracePt t="41366" x="5767388" y="3814763"/>
          <p14:tracePt t="41383" x="5826125" y="3846513"/>
          <p14:tracePt t="41399" x="5878513" y="3879850"/>
          <p14:tracePt t="41416" x="5943600" y="3892550"/>
          <p14:tracePt t="41433" x="6015038" y="3892550"/>
          <p14:tracePt t="41449" x="6080125" y="3892550"/>
          <p14:tracePt t="41466" x="6132513" y="3898900"/>
          <p14:tracePt t="41483" x="6205538" y="3898900"/>
          <p14:tracePt t="41499" x="6256338" y="3905250"/>
          <p14:tracePt t="41516" x="6308725" y="3905250"/>
          <p14:tracePt t="41533" x="6367463" y="3905250"/>
          <p14:tracePt t="41549" x="6440488" y="3911600"/>
          <p14:tracePt t="41566" x="6505575" y="3911600"/>
          <p14:tracePt t="41583" x="6557963" y="3911600"/>
          <p14:tracePt t="41599" x="6623050" y="3911600"/>
          <p14:tracePt t="41616" x="6675438" y="3911600"/>
          <p14:tracePt t="41632" x="6740525" y="3911600"/>
          <p14:tracePt t="41649" x="6773863" y="3911600"/>
          <p14:tracePt t="41666" x="6805613" y="3898900"/>
          <p14:tracePt t="41683" x="6838950" y="3892550"/>
          <p14:tracePt t="41699" x="6851650" y="3867150"/>
          <p14:tracePt t="41716" x="6858000" y="3840163"/>
          <p14:tracePt t="41733" x="6858000" y="3821113"/>
          <p14:tracePt t="41750" x="6858000" y="3802063"/>
          <p14:tracePt t="41766" x="6851650" y="3794125"/>
          <p14:tracePt t="41783" x="6832600" y="3781425"/>
          <p14:tracePt t="41800" x="6792913" y="3749675"/>
          <p14:tracePt t="41816" x="6746875" y="3716338"/>
          <p14:tracePt t="41833" x="6707188" y="3683000"/>
          <p14:tracePt t="41850" x="6648450" y="3663950"/>
          <p14:tracePt t="41866" x="6583363" y="3651250"/>
          <p14:tracePt t="41882" x="6511925" y="3651250"/>
          <p14:tracePt t="41900" x="6492875" y="3644900"/>
          <p14:tracePt t="41916" x="6478588" y="3644900"/>
          <p14:tracePt t="41933" x="6465888" y="3644900"/>
          <p14:tracePt t="41949" x="6459538" y="3651250"/>
          <p14:tracePt t="41966" x="6446838" y="3663950"/>
          <p14:tracePt t="41982" x="6413500" y="3703638"/>
          <p14:tracePt t="41999" x="6361113" y="3768725"/>
          <p14:tracePt t="42016" x="6329363" y="3833813"/>
          <p14:tracePt t="42033" x="6316663" y="3892550"/>
          <p14:tracePt t="42049" x="6316663" y="3932238"/>
          <p14:tracePt t="42066" x="6329363" y="3978275"/>
          <p14:tracePt t="42082" x="6354763" y="4016375"/>
          <p14:tracePt t="42099" x="6381750" y="4030663"/>
          <p14:tracePt t="42116" x="6407150" y="4030663"/>
          <p14:tracePt t="42155" x="6413500" y="4030663"/>
          <p14:tracePt t="43499" x="6413500" y="4016375"/>
          <p14:tracePt t="43516" x="6413500" y="4010025"/>
          <p14:tracePt t="43519" x="6413500" y="3990975"/>
          <p14:tracePt t="43532" x="6394450" y="3963988"/>
          <p14:tracePt t="43548" x="6354763" y="3925888"/>
          <p14:tracePt t="43565" x="6308725" y="3879850"/>
          <p14:tracePt t="43582" x="6256338" y="3840163"/>
          <p14:tracePt t="43598" x="6191250" y="3787775"/>
          <p14:tracePt t="43615" x="6107113" y="3741738"/>
          <p14:tracePt t="43632" x="6027738" y="3716338"/>
          <p14:tracePt t="43648" x="5943600" y="3683000"/>
          <p14:tracePt t="43665" x="5865813" y="3651250"/>
          <p14:tracePt t="43682" x="5767388" y="3624263"/>
          <p14:tracePt t="43698" x="5603875" y="3611563"/>
          <p14:tracePt t="43715" x="5473700" y="3598863"/>
          <p14:tracePt t="43732" x="5335588" y="3592513"/>
          <p14:tracePt t="43748" x="5186363" y="3586163"/>
          <p14:tracePt t="43765" x="5041900" y="3586163"/>
          <p14:tracePt t="43782" x="4892675" y="3586163"/>
          <p14:tracePt t="43798" x="4735513" y="3579813"/>
          <p14:tracePt t="43815" x="4552950" y="3579813"/>
          <p14:tracePt t="43832" x="4362450" y="3579813"/>
          <p14:tracePt t="43848" x="4219575" y="3579813"/>
          <p14:tracePt t="43865" x="4075113" y="3579813"/>
          <p14:tracePt t="43882" x="3957638" y="3579813"/>
          <p14:tracePt t="43898" x="3749675" y="3579813"/>
          <p14:tracePt t="43915" x="3624263" y="3579813"/>
          <p14:tracePt t="43932" x="3506788" y="3579813"/>
          <p14:tracePt t="43948" x="3422650" y="3579813"/>
          <p14:tracePt t="43965" x="3376613" y="3579813"/>
          <p14:tracePt t="43982" x="3351213" y="3579813"/>
          <p14:tracePt t="43998" x="3336925" y="3579813"/>
          <p14:tracePt t="45570" x="0" y="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Self Check 5.5</a:t>
            </a:r>
            <a:endParaRPr lang="en-US" dirty="0"/>
          </a:p>
        </p:txBody>
      </p:sp>
      <p:sp>
        <p:nvSpPr>
          <p:cNvPr id="8" name="Content Placeholder 5"/>
          <p:cNvSpPr>
            <a:spLocks noGrp="1"/>
          </p:cNvSpPr>
          <p:nvPr>
            <p:ph idx="4294967295"/>
          </p:nvPr>
        </p:nvSpPr>
        <p:spPr>
          <a:xfrm>
            <a:off x="446973" y="3360151"/>
            <a:ext cx="8239827" cy="2515716"/>
          </a:xfrm>
        </p:spPr>
        <p:txBody>
          <a:bodyPr>
            <a:normAutofit fontScale="85000" lnSpcReduction="20000"/>
          </a:bodyPr>
          <a:lstStyle/>
          <a:p>
            <a:pPr>
              <a:buNone/>
            </a:pPr>
            <a:r>
              <a:rPr lang="en-US" b="1" dirty="0" smtClean="0"/>
              <a:t>Answer:</a:t>
            </a:r>
            <a:endParaRPr lang="en-US" dirty="0" smtClean="0"/>
          </a:p>
          <a:p>
            <a:pPr>
              <a:buNone/>
            </a:pPr>
            <a:r>
              <a:rPr lang="en-US" sz="2000" dirty="0" smtClean="0">
                <a:solidFill>
                  <a:srgbClr val="6E8080"/>
                </a:solidFill>
                <a:latin typeface="Lucida Sans Typewriter"/>
                <a:ea typeface="Courier New" charset="0"/>
                <a:cs typeface="Courier New" charset="0"/>
              </a:rPr>
              <a:t>if (</a:t>
            </a:r>
            <a:r>
              <a:rPr lang="en-US" sz="2000" dirty="0" err="1" smtClean="0">
                <a:solidFill>
                  <a:srgbClr val="6E8080"/>
                </a:solidFill>
                <a:latin typeface="Lucida Sans Typewriter"/>
                <a:ea typeface="Courier New" charset="0"/>
                <a:cs typeface="Courier New" charset="0"/>
              </a:rPr>
              <a:t>fuelAmount</a:t>
            </a:r>
            <a:r>
              <a:rPr lang="en-US" sz="2000" dirty="0" smtClean="0">
                <a:solidFill>
                  <a:srgbClr val="6E8080"/>
                </a:solidFill>
                <a:latin typeface="Lucida Sans Typewriter"/>
                <a:ea typeface="Courier New" charset="0"/>
                <a:cs typeface="Courier New" charset="0"/>
              </a:rPr>
              <a:t> &lt; 0.10 * </a:t>
            </a:r>
            <a:r>
              <a:rPr lang="en-US" sz="2000" dirty="0" err="1" smtClean="0">
                <a:solidFill>
                  <a:srgbClr val="6E8080"/>
                </a:solidFill>
                <a:latin typeface="Lucida Sans Typewriter"/>
                <a:ea typeface="Courier New" charset="0"/>
                <a:cs typeface="Courier New" charset="0"/>
              </a:rPr>
              <a:t>fuelCapacity</a:t>
            </a:r>
            <a:r>
              <a:rPr lang="en-US" sz="2000" dirty="0" smtClean="0">
                <a:solidFill>
                  <a:srgbClr val="6E8080"/>
                </a:solidFill>
                <a:latin typeface="Lucida Sans Typewriter"/>
                <a:ea typeface="Courier New" charset="0"/>
                <a:cs typeface="Courier New" charset="0"/>
              </a:rPr>
              <a:t>)</a:t>
            </a:r>
          </a:p>
          <a:p>
            <a:pPr>
              <a:buNone/>
            </a:pPr>
            <a:r>
              <a:rPr lang="en-US" sz="2000" dirty="0" smtClean="0">
                <a:solidFill>
                  <a:srgbClr val="6E8080"/>
                </a:solidFill>
                <a:latin typeface="Lucida Sans Typewriter"/>
                <a:ea typeface="Courier New" charset="0"/>
                <a:cs typeface="Courier New" charset="0"/>
              </a:rPr>
              <a:t>{</a:t>
            </a:r>
          </a:p>
          <a:p>
            <a:pPr>
              <a:buNone/>
            </a:pPr>
            <a:r>
              <a:rPr lang="en-US" sz="2000" dirty="0" smtClean="0">
                <a:solidFill>
                  <a:srgbClr val="6E8080"/>
                </a:solidFill>
                <a:latin typeface="Lucida Sans Typewriter"/>
                <a:ea typeface="Courier New" charset="0"/>
                <a:cs typeface="Courier New" charset="0"/>
              </a:rPr>
              <a:t>   </a:t>
            </a:r>
            <a:r>
              <a:rPr lang="en-US" sz="2000" dirty="0" err="1" smtClean="0">
                <a:solidFill>
                  <a:srgbClr val="6E8080"/>
                </a:solidFill>
                <a:latin typeface="Lucida Sans Typewriter"/>
                <a:ea typeface="Courier New" charset="0"/>
                <a:cs typeface="Courier New" charset="0"/>
              </a:rPr>
              <a:t>System.out.println("red</a:t>
            </a:r>
            <a:r>
              <a:rPr lang="en-US" sz="2000" dirty="0" smtClean="0">
                <a:solidFill>
                  <a:srgbClr val="6E8080"/>
                </a:solidFill>
                <a:latin typeface="Lucida Sans Typewriter"/>
                <a:ea typeface="Courier New" charset="0"/>
                <a:cs typeface="Courier New" charset="0"/>
              </a:rPr>
              <a:t>");</a:t>
            </a:r>
          </a:p>
          <a:p>
            <a:pPr>
              <a:buNone/>
            </a:pPr>
            <a:r>
              <a:rPr lang="en-US" sz="2000" dirty="0" smtClean="0">
                <a:solidFill>
                  <a:srgbClr val="6E8080"/>
                </a:solidFill>
                <a:latin typeface="Lucida Sans Typewriter"/>
                <a:ea typeface="Courier New" charset="0"/>
                <a:cs typeface="Courier New" charset="0"/>
              </a:rPr>
              <a:t>}</a:t>
            </a:r>
          </a:p>
          <a:p>
            <a:pPr>
              <a:buNone/>
            </a:pPr>
            <a:r>
              <a:rPr lang="en-US" sz="2000" dirty="0" smtClean="0">
                <a:solidFill>
                  <a:srgbClr val="6E8080"/>
                </a:solidFill>
                <a:latin typeface="Lucida Sans Typewriter"/>
                <a:ea typeface="Courier New" charset="0"/>
                <a:cs typeface="Courier New" charset="0"/>
              </a:rPr>
              <a:t>else</a:t>
            </a:r>
          </a:p>
          <a:p>
            <a:pPr>
              <a:buNone/>
            </a:pPr>
            <a:r>
              <a:rPr lang="en-US" sz="2000" dirty="0" smtClean="0">
                <a:solidFill>
                  <a:srgbClr val="6E8080"/>
                </a:solidFill>
                <a:latin typeface="Lucida Sans Typewriter"/>
                <a:ea typeface="Courier New" charset="0"/>
                <a:cs typeface="Courier New" charset="0"/>
              </a:rPr>
              <a:t>{</a:t>
            </a:r>
          </a:p>
          <a:p>
            <a:pPr>
              <a:buNone/>
            </a:pPr>
            <a:r>
              <a:rPr lang="en-US" sz="2000" dirty="0" smtClean="0">
                <a:solidFill>
                  <a:srgbClr val="6E8080"/>
                </a:solidFill>
                <a:latin typeface="Lucida Sans Typewriter"/>
                <a:ea typeface="Courier New" charset="0"/>
                <a:cs typeface="Courier New" charset="0"/>
              </a:rPr>
              <a:t>   </a:t>
            </a:r>
            <a:r>
              <a:rPr lang="en-US" sz="2000" dirty="0" err="1" smtClean="0">
                <a:solidFill>
                  <a:srgbClr val="6E8080"/>
                </a:solidFill>
                <a:latin typeface="Lucida Sans Typewriter"/>
                <a:ea typeface="Courier New" charset="0"/>
                <a:cs typeface="Courier New" charset="0"/>
              </a:rPr>
              <a:t>System.out.println("green</a:t>
            </a:r>
            <a:r>
              <a:rPr lang="en-US" sz="2000" dirty="0" smtClean="0">
                <a:solidFill>
                  <a:srgbClr val="6E8080"/>
                </a:solidFill>
                <a:latin typeface="Lucida Sans Typewriter"/>
                <a:ea typeface="Courier New" charset="0"/>
                <a:cs typeface="Courier New" charset="0"/>
              </a:rPr>
              <a:t>");</a:t>
            </a:r>
          </a:p>
          <a:p>
            <a:pPr>
              <a:buNone/>
            </a:pPr>
            <a:r>
              <a:rPr lang="en-US" sz="2000" dirty="0" smtClean="0">
                <a:solidFill>
                  <a:srgbClr val="6E8080"/>
                </a:solidFill>
                <a:latin typeface="Lucida Sans Typewriter"/>
                <a:ea typeface="Courier New" charset="0"/>
                <a:cs typeface="Courier New" charset="0"/>
              </a:rPr>
              <a:t>}</a:t>
            </a:r>
          </a:p>
        </p:txBody>
      </p:sp>
      <p:sp>
        <p:nvSpPr>
          <p:cNvPr id="9" name="Content Placeholder 5"/>
          <p:cNvSpPr>
            <a:spLocks noGrp="1"/>
          </p:cNvSpPr>
          <p:nvPr>
            <p:ph idx="4294967295"/>
          </p:nvPr>
        </p:nvSpPr>
        <p:spPr>
          <a:xfrm>
            <a:off x="8964" y="958814"/>
            <a:ext cx="8677836" cy="2291270"/>
          </a:xfrm>
        </p:spPr>
        <p:txBody>
          <a:bodyPr/>
          <a:lstStyle/>
          <a:p>
            <a:r>
              <a:rPr lang="en-US" dirty="0" smtClean="0"/>
              <a:t>The variables </a:t>
            </a:r>
            <a:r>
              <a:rPr lang="en-US" dirty="0" err="1" smtClean="0">
                <a:solidFill>
                  <a:srgbClr val="6E8080"/>
                </a:solidFill>
                <a:latin typeface="Lucida Sans Typewriter"/>
                <a:ea typeface="Courier New" charset="0"/>
                <a:cs typeface="Courier New" charset="0"/>
              </a:rPr>
              <a:t>fuelAmount</a:t>
            </a:r>
            <a:r>
              <a:rPr lang="en-US" dirty="0" smtClean="0"/>
              <a:t> and </a:t>
            </a:r>
            <a:r>
              <a:rPr lang="en-US" dirty="0" err="1" smtClean="0">
                <a:solidFill>
                  <a:srgbClr val="6E8080"/>
                </a:solidFill>
                <a:latin typeface="Lucida Sans Typewriter"/>
                <a:ea typeface="Courier New" charset="0"/>
                <a:cs typeface="Courier New" charset="0"/>
              </a:rPr>
              <a:t>fuelCapacity</a:t>
            </a:r>
            <a:r>
              <a:rPr lang="en-US" dirty="0" smtClean="0"/>
              <a:t> hold the actual amount of fuel and the size of the fuel tank of a vehicle. If less than 10 percent is remaining in the tank, a status light should show a red color; otherwise it shows a green color. Simulate this process by printing out either </a:t>
            </a:r>
            <a:r>
              <a:rPr lang="en-US" dirty="0" smtClean="0">
                <a:solidFill>
                  <a:srgbClr val="6E8080"/>
                </a:solidFill>
                <a:latin typeface="Lucida Sans Typewriter"/>
                <a:ea typeface="Courier New" charset="0"/>
                <a:cs typeface="Courier New" charset="0"/>
              </a:rPr>
              <a:t>"red" </a:t>
            </a:r>
            <a:r>
              <a:rPr lang="en-US" dirty="0" smtClean="0"/>
              <a:t>or </a:t>
            </a:r>
            <a:r>
              <a:rPr lang="en-US" dirty="0" smtClean="0">
                <a:solidFill>
                  <a:srgbClr val="6E8080"/>
                </a:solidFill>
                <a:latin typeface="Lucida Sans Typewriter"/>
                <a:ea typeface="Courier New" charset="0"/>
                <a:cs typeface="Courier New" charset="0"/>
              </a:rPr>
              <a:t>"green"</a:t>
            </a:r>
            <a:r>
              <a:rPr lang="en-US" dirty="0" smtClean="0"/>
              <a:t>. </a:t>
            </a:r>
            <a:endParaRPr lang="en-US" sz="2000" dirty="0" smtClean="0">
              <a:solidFill>
                <a:srgbClr val="6E8080"/>
              </a:solidFill>
              <a:latin typeface="Lucida Sans Typewriter"/>
              <a:ea typeface="Courier New" charset="0"/>
              <a:cs typeface="Courier New"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7054"/>
    </mc:Choice>
    <mc:Fallback xmlns="">
      <p:transition spd="slow" advTm="87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7047" x="7334250" y="3351213"/>
          <p14:tracePt t="7173" x="7334250" y="3336925"/>
          <p14:tracePt t="7181" x="7334250" y="3324225"/>
          <p14:tracePt t="7188" x="7334250" y="3271838"/>
          <p14:tracePt t="7205" x="7334250" y="3225800"/>
          <p14:tracePt t="7221" x="7321550" y="3148013"/>
          <p14:tracePt t="7237" x="7275513" y="3043238"/>
          <p14:tracePt t="7253" x="7210425" y="2946400"/>
          <p14:tracePt t="7269" x="7138988" y="2860675"/>
          <p14:tracePt t="7285" x="7061200" y="2768600"/>
          <p14:tracePt t="7300" x="6969125" y="2678113"/>
          <p14:tracePt t="7317" x="6883400" y="2606675"/>
          <p14:tracePt t="7333" x="6773863" y="2527300"/>
          <p14:tracePt t="7349" x="6642100" y="2455863"/>
          <p14:tracePt t="7364" x="6484938" y="2384425"/>
          <p14:tracePt t="7381" x="6191250" y="2273300"/>
          <p14:tracePt t="7413" x="5956300" y="2193925"/>
          <p14:tracePt t="7421" x="5708650" y="2128838"/>
          <p14:tracePt t="7430" x="5473700" y="2070100"/>
          <p14:tracePt t="7453" x="5276850" y="2038350"/>
          <p14:tracePt t="7469" x="5041900" y="1992313"/>
          <p14:tracePt t="7484" x="4813300" y="1965325"/>
          <p14:tracePt t="7497" x="4611688" y="1946275"/>
          <p14:tracePt t="7513" x="4383088" y="1939925"/>
          <p14:tracePt t="7530" x="4206875" y="1927225"/>
          <p14:tracePt t="7547" x="4022725" y="1900238"/>
          <p14:tracePt t="7563" x="3867150" y="1900238"/>
          <p14:tracePt t="7580" x="3644900" y="1881188"/>
          <p14:tracePt t="7597" x="3540125" y="1854200"/>
          <p14:tracePt t="7613" x="3441700" y="1841500"/>
          <p14:tracePt t="7630" x="3382963" y="1828800"/>
          <p14:tracePt t="7647" x="3357563" y="1816100"/>
          <p14:tracePt t="7663" x="3344863" y="1809750"/>
          <p14:tracePt t="7680" x="3336925" y="1803400"/>
          <p14:tracePt t="7697" x="3336925" y="1789113"/>
          <p14:tracePt t="7713" x="3317875" y="1751013"/>
          <p14:tracePt t="7730" x="3311525" y="1692275"/>
          <p14:tracePt t="7747" x="3292475" y="1633538"/>
          <p14:tracePt t="7763" x="3278188" y="1587500"/>
          <p14:tracePt t="7780" x="3252788" y="1516063"/>
          <p14:tracePt t="7797" x="3225800" y="1463675"/>
          <p14:tracePt t="7813" x="3200400" y="1411288"/>
          <p14:tracePt t="7830" x="3181350" y="1377950"/>
          <p14:tracePt t="7847" x="3175000" y="1346200"/>
          <p14:tracePt t="7863" x="3167063" y="1319213"/>
          <p14:tracePt t="7880" x="3167063" y="1312863"/>
          <p14:tracePt t="8357" x="3175000" y="1319213"/>
          <p14:tracePt t="8372" x="3181350" y="1319213"/>
          <p14:tracePt t="8380" x="3187700" y="1319213"/>
          <p14:tracePt t="8397" x="3213100" y="1331913"/>
          <p14:tracePt t="8397" x="3240088" y="1338263"/>
          <p14:tracePt t="8413" x="3278188" y="1352550"/>
          <p14:tracePt t="8430" x="3336925" y="1358900"/>
          <p14:tracePt t="8446" x="3389313" y="1365250"/>
          <p14:tracePt t="8463" x="3435350" y="1365250"/>
          <p14:tracePt t="8480" x="3513138" y="1365250"/>
          <p14:tracePt t="8496" x="3605213" y="1371600"/>
          <p14:tracePt t="8513" x="3709988" y="1371600"/>
          <p14:tracePt t="8530" x="3814763" y="1371600"/>
          <p14:tracePt t="8546" x="3919538" y="1377950"/>
          <p14:tracePt t="8563" x="4016375" y="1377950"/>
          <p14:tracePt t="8580" x="4089400" y="1377950"/>
          <p14:tracePt t="8596" x="4114800" y="1377950"/>
          <p14:tracePt t="9052" x="4127500" y="1377950"/>
          <p14:tracePt t="9060" x="4198938" y="1377950"/>
          <p14:tracePt t="9080" x="4244975" y="1377950"/>
          <p14:tracePt t="9080" x="4349750" y="1377950"/>
          <p14:tracePt t="9096" x="4479925" y="1365250"/>
          <p14:tracePt t="9113" x="4618038" y="1365250"/>
          <p14:tracePt t="9129" x="4775200" y="1365250"/>
          <p14:tracePt t="9146" x="4911725" y="1365250"/>
          <p14:tracePt t="9163" x="5029200" y="1365250"/>
          <p14:tracePt t="9179" x="5165725" y="1371600"/>
          <p14:tracePt t="9196" x="5368925" y="1390650"/>
          <p14:tracePt t="9213" x="5511800" y="1390650"/>
          <p14:tracePt t="9229" x="5630863" y="1397000"/>
          <p14:tracePt t="9246" x="5734050" y="1411288"/>
          <p14:tracePt t="9263" x="5851525" y="1423988"/>
          <p14:tracePt t="9279" x="5943600" y="1436688"/>
          <p14:tracePt t="9296" x="6048375" y="1443038"/>
          <p14:tracePt t="9313" x="6153150" y="1455738"/>
          <p14:tracePt t="9329" x="6256338" y="1463675"/>
          <p14:tracePt t="9346" x="6354763" y="1476375"/>
          <p14:tracePt t="9363" x="6446838" y="1482725"/>
          <p14:tracePt t="9379" x="6518275" y="1482725"/>
          <p14:tracePt t="9396" x="6610350" y="1489075"/>
          <p14:tracePt t="9413" x="6635750" y="1489075"/>
          <p14:tracePt t="9429" x="6642100" y="1489075"/>
          <p14:tracePt t="11468" x="6635750" y="1489075"/>
          <p14:tracePt t="11508" x="6629400" y="1489075"/>
          <p14:tracePt t="11796" x="6629400" y="1495425"/>
          <p14:tracePt t="11812" x="6623050" y="1495425"/>
          <p14:tracePt t="11828" x="6610350" y="1495425"/>
          <p14:tracePt t="11844" x="6604000" y="1495425"/>
          <p14:tracePt t="11852" x="6589713" y="1495425"/>
          <p14:tracePt t="11860" x="6577013" y="1495425"/>
          <p14:tracePt t="11868" x="6545263" y="1495425"/>
          <p14:tracePt t="11879" x="6518275" y="1495425"/>
          <p14:tracePt t="11895" x="6446838" y="1508125"/>
          <p14:tracePt t="11912" x="6348413" y="1508125"/>
          <p14:tracePt t="11928" x="6243638" y="1508125"/>
          <p14:tracePt t="11945" x="6119813" y="1522413"/>
          <p14:tracePt t="11962" x="6002338" y="1522413"/>
          <p14:tracePt t="11978" x="5851525" y="1522413"/>
          <p14:tracePt t="11995" x="5734050" y="1522413"/>
          <p14:tracePt t="12012" x="5532438" y="1522413"/>
          <p14:tracePt t="12028" x="5394325" y="1522413"/>
          <p14:tracePt t="12045" x="5270500" y="1528763"/>
          <p14:tracePt t="12061" x="5140325" y="1528763"/>
          <p14:tracePt t="12078" x="5010150" y="1528763"/>
          <p14:tracePt t="12095" x="4884738" y="1528763"/>
          <p14:tracePt t="12112" x="4775200" y="1535113"/>
          <p14:tracePt t="12128" x="4683125" y="1535113"/>
          <p14:tracePt t="12145" x="4637088" y="1535113"/>
          <p14:tracePt t="12161" x="4624388" y="1535113"/>
          <p14:tracePt t="12284" x="4630738" y="1535113"/>
          <p14:tracePt t="12292" x="4649788" y="1535113"/>
          <p14:tracePt t="12300" x="4676775" y="1535113"/>
          <p14:tracePt t="12311" x="4722813" y="1535113"/>
          <p14:tracePt t="12312" x="4819650" y="1522413"/>
          <p14:tracePt t="12328" x="4930775" y="1522413"/>
          <p14:tracePt t="12345" x="5068888" y="1522413"/>
          <p14:tracePt t="12361" x="5251450" y="1522413"/>
          <p14:tracePt t="12378" x="5434013" y="1522413"/>
          <p14:tracePt t="12395" x="5616575" y="1516063"/>
          <p14:tracePt t="12411" x="5780088" y="1516063"/>
          <p14:tracePt t="12428" x="6042025" y="1516063"/>
          <p14:tracePt t="12445" x="6218238" y="1516063"/>
          <p14:tracePt t="12461" x="6375400" y="1516063"/>
          <p14:tracePt t="12478" x="6499225" y="1535113"/>
          <p14:tracePt t="12495" x="6557963" y="1535113"/>
          <p14:tracePt t="12540" x="6551613" y="1535113"/>
          <p14:tracePt t="12556" x="6545263" y="1541463"/>
          <p14:tracePt t="12564" x="6492875" y="1547813"/>
          <p14:tracePt t="12580" x="6465888" y="1560513"/>
          <p14:tracePt t="12588" x="6434138" y="1574800"/>
          <p14:tracePt t="12596" x="6302375" y="1606550"/>
          <p14:tracePt t="12611" x="6138863" y="1639888"/>
          <p14:tracePt t="12628" x="5767388" y="1665288"/>
          <p14:tracePt t="12645" x="5408613" y="1677988"/>
          <p14:tracePt t="12661" x="5022850" y="1717675"/>
          <p14:tracePt t="12678" x="4649788" y="1751013"/>
          <p14:tracePt t="12695" x="4244975" y="1751013"/>
          <p14:tracePt t="12711" x="3852863" y="1751013"/>
          <p14:tracePt t="12728" x="3441700" y="1751013"/>
          <p14:tracePt t="12745" x="3049588" y="1751013"/>
          <p14:tracePt t="12761" x="2644775" y="1751013"/>
          <p14:tracePt t="12778" x="2286000" y="1751013"/>
          <p14:tracePt t="12795" x="1965325" y="1751013"/>
          <p14:tracePt t="12811" x="1751013" y="1751013"/>
          <p14:tracePt t="12828" x="1541463" y="1751013"/>
          <p14:tracePt t="12845" x="1463675" y="1751013"/>
          <p14:tracePt t="12861" x="1436688" y="1751013"/>
          <p14:tracePt t="13036" x="1443038" y="1751013"/>
          <p14:tracePt t="13044" x="1463675" y="1751013"/>
          <p14:tracePt t="13052" x="1508125" y="1751013"/>
          <p14:tracePt t="13061" x="1587500" y="1751013"/>
          <p14:tracePt t="13078" x="1684338" y="1744663"/>
          <p14:tracePt t="13095" x="1789113" y="1744663"/>
          <p14:tracePt t="13111" x="1887538" y="1736725"/>
          <p14:tracePt t="13128" x="1992313" y="1736725"/>
          <p14:tracePt t="13145" x="2097088" y="1736725"/>
          <p14:tracePt t="13161" x="2187575" y="1736725"/>
          <p14:tracePt t="13178" x="2292350" y="1736725"/>
          <p14:tracePt t="13194" x="2390775" y="1736725"/>
          <p14:tracePt t="13211" x="2468563" y="1736725"/>
          <p14:tracePt t="13228" x="2579688" y="1736725"/>
          <p14:tracePt t="13244" x="2665413" y="1736725"/>
          <p14:tracePt t="13261" x="2743200" y="1736725"/>
          <p14:tracePt t="13278" x="2814638" y="1736725"/>
          <p14:tracePt t="13294" x="2906713" y="1736725"/>
          <p14:tracePt t="13311" x="2997200" y="1736725"/>
          <p14:tracePt t="13328" x="3101975" y="1744663"/>
          <p14:tracePt t="13344" x="3233738" y="1744663"/>
          <p14:tracePt t="13361" x="3376613" y="1744663"/>
          <p14:tracePt t="13378" x="3506788" y="1744663"/>
          <p14:tracePt t="13394" x="3617913" y="1744663"/>
          <p14:tracePt t="13411" x="3729038" y="1751013"/>
          <p14:tracePt t="13428" x="3879850" y="1751013"/>
          <p14:tracePt t="13444" x="3951288" y="1751013"/>
          <p14:tracePt t="13461" x="3997325" y="1751013"/>
          <p14:tracePt t="13478" x="4010025" y="1751013"/>
          <p14:tracePt t="13494" x="4016375" y="1751013"/>
          <p14:tracePt t="14356" x="4016375" y="1744663"/>
          <p14:tracePt t="14364" x="4010025" y="1736725"/>
          <p14:tracePt t="14372" x="4010025" y="1730375"/>
          <p14:tracePt t="14380" x="4010025" y="1717675"/>
          <p14:tracePt t="14394" x="4010025" y="1711325"/>
          <p14:tracePt t="14411" x="4003675" y="1692275"/>
          <p14:tracePt t="14427" x="4003675" y="1665288"/>
          <p14:tracePt t="14444" x="3997325" y="1619250"/>
          <p14:tracePt t="14461" x="3990975" y="1600200"/>
          <p14:tracePt t="14477" x="3970338" y="1560513"/>
          <p14:tracePt t="14494" x="3951288" y="1535113"/>
          <p14:tracePt t="14511" x="3925888" y="1508125"/>
          <p14:tracePt t="14527" x="3873500" y="1476375"/>
          <p14:tracePt t="14544" x="3840163" y="1449388"/>
          <p14:tracePt t="14561" x="3821113" y="1430338"/>
          <p14:tracePt t="14577" x="3794125" y="1417638"/>
          <p14:tracePt t="14594" x="3781425" y="1417638"/>
          <p14:tracePt t="14611" x="3762375" y="1411288"/>
          <p14:tracePt t="14627" x="3741738" y="1404938"/>
          <p14:tracePt t="14644" x="3716338" y="1390650"/>
          <p14:tracePt t="14661" x="3697288" y="1384300"/>
          <p14:tracePt t="14677" x="3683000" y="1377950"/>
          <p14:tracePt t="14694" x="3670300" y="1377950"/>
          <p14:tracePt t="14710" x="3651250" y="1377950"/>
          <p14:tracePt t="14727" x="3644900" y="1371600"/>
          <p14:tracePt t="14744" x="3632200" y="1371600"/>
          <p14:tracePt t="14780" x="3624263" y="1371600"/>
          <p14:tracePt t="16788" x="3632200" y="1371600"/>
          <p14:tracePt t="16804" x="3638550" y="1371600"/>
          <p14:tracePt t="16820" x="3644900" y="1371600"/>
          <p14:tracePt t="16836" x="3651250" y="1371600"/>
          <p14:tracePt t="16844" x="3657600" y="1371600"/>
          <p14:tracePt t="16852" x="3676650" y="1371600"/>
          <p14:tracePt t="16862" x="3709988" y="1371600"/>
          <p14:tracePt t="16876" x="3749675" y="1371600"/>
          <p14:tracePt t="16893" x="3794125" y="1371600"/>
          <p14:tracePt t="16910" x="3833813" y="1371600"/>
          <p14:tracePt t="16926" x="3886200" y="1371600"/>
          <p14:tracePt t="16943" x="3951288" y="1377950"/>
          <p14:tracePt t="16960" x="4010025" y="1384300"/>
          <p14:tracePt t="16976" x="4081463" y="1390650"/>
          <p14:tracePt t="16993" x="4148138" y="1397000"/>
          <p14:tracePt t="17010" x="4219575" y="1397000"/>
          <p14:tracePt t="17026" x="4297363" y="1397000"/>
          <p14:tracePt t="17043" x="4389438" y="1411288"/>
          <p14:tracePt t="17060" x="4506913" y="1430338"/>
          <p14:tracePt t="17076" x="4605338" y="1449388"/>
          <p14:tracePt t="17093" x="4729163" y="1455738"/>
          <p14:tracePt t="17110" x="4840288" y="1482725"/>
          <p14:tracePt t="17126" x="4945063" y="1495425"/>
          <p14:tracePt t="17143" x="5048250" y="1501775"/>
          <p14:tracePt t="17160" x="5159375" y="1535113"/>
          <p14:tracePt t="17176" x="5257800" y="1547813"/>
          <p14:tracePt t="17193" x="5368925" y="1593850"/>
          <p14:tracePt t="17210" x="5473700" y="1633538"/>
          <p14:tracePt t="17226" x="5557838" y="1665288"/>
          <p14:tracePt t="17243" x="5656263" y="1698625"/>
          <p14:tracePt t="17260" x="5734050" y="1730375"/>
          <p14:tracePt t="17276" x="5792788" y="1757363"/>
          <p14:tracePt t="17293" x="5826125" y="1776413"/>
          <p14:tracePt t="17310" x="5845175" y="1782763"/>
          <p14:tracePt t="17326" x="5859463" y="1795463"/>
          <p14:tracePt t="17780" x="5859463" y="1789113"/>
          <p14:tracePt t="17788" x="5865813" y="1782763"/>
          <p14:tracePt t="17804" x="5878513" y="1782763"/>
          <p14:tracePt t="17812" x="5884863" y="1770063"/>
          <p14:tracePt t="17819" x="5891213" y="1763713"/>
          <p14:tracePt t="17826" x="5910263" y="1751013"/>
          <p14:tracePt t="17843" x="5930900" y="1724025"/>
          <p14:tracePt t="17859" x="5956300" y="1698625"/>
          <p14:tracePt t="17876" x="5983288" y="1652588"/>
          <p14:tracePt t="17893" x="5995988" y="1633538"/>
          <p14:tracePt t="17909" x="6002338" y="1600200"/>
          <p14:tracePt t="17926" x="6021388" y="1566863"/>
          <p14:tracePt t="17943" x="6027738" y="1541463"/>
          <p14:tracePt t="17959" x="6027738" y="1508125"/>
          <p14:tracePt t="17976" x="6027738" y="1476375"/>
          <p14:tracePt t="17993" x="6027738" y="1449388"/>
          <p14:tracePt t="18009" x="6027738" y="1436688"/>
          <p14:tracePt t="18026" x="6027738" y="1417638"/>
          <p14:tracePt t="18043" x="6027738" y="1404938"/>
          <p14:tracePt t="18059" x="6027738" y="1384300"/>
          <p14:tracePt t="18076" x="6021388" y="1371600"/>
          <p14:tracePt t="18116" x="6021388" y="1365250"/>
          <p14:tracePt t="18140" x="6015038" y="1358900"/>
          <p14:tracePt t="18148" x="6015038" y="1352550"/>
          <p14:tracePt t="18172" x="6015038" y="1346200"/>
          <p14:tracePt t="18196" x="6015038" y="1338263"/>
          <p14:tracePt t="21917" x="6008688" y="1346200"/>
          <p14:tracePt t="21925" x="6002338" y="1346200"/>
          <p14:tracePt t="21933" x="5976938" y="1365250"/>
          <p14:tracePt t="21945" x="5943600" y="1384300"/>
          <p14:tracePt t="21959" x="5903913" y="1411288"/>
          <p14:tracePt t="21976" x="5878513" y="1430338"/>
          <p14:tracePt t="21992" x="5838825" y="1455738"/>
          <p14:tracePt t="22009" x="5792788" y="1482725"/>
          <p14:tracePt t="22025" x="5761038" y="1501775"/>
          <p14:tracePt t="22042" x="5695950" y="1541463"/>
          <p14:tracePt t="22059" x="5637213" y="1587500"/>
          <p14:tracePt t="22075" x="5532438" y="1652588"/>
          <p14:tracePt t="22092" x="5446713" y="1704975"/>
          <p14:tracePt t="22109" x="5276850" y="1795463"/>
          <p14:tracePt t="22125" x="5205413" y="1841500"/>
          <p14:tracePt t="22142" x="5100638" y="1906588"/>
          <p14:tracePt t="22159" x="4964113" y="1985963"/>
          <p14:tracePt t="22175" x="4819650" y="2051050"/>
          <p14:tracePt t="22192" x="4676775" y="2109788"/>
          <p14:tracePt t="22209" x="4559300" y="2168525"/>
          <p14:tracePt t="22225" x="4441825" y="2220913"/>
          <p14:tracePt t="22242" x="4310063" y="2260600"/>
          <p14:tracePt t="22258" x="4206875" y="2260600"/>
          <p14:tracePt t="22275" x="4108450" y="2266950"/>
          <p14:tracePt t="22292" x="4003675" y="2273300"/>
          <p14:tracePt t="22309" x="3951288" y="2273300"/>
          <p14:tracePt t="22325" x="3905250" y="2273300"/>
          <p14:tracePt t="22342" x="3860800" y="2273300"/>
          <p14:tracePt t="22358" x="3821113" y="2273300"/>
          <p14:tracePt t="22375" x="3787775" y="2273300"/>
          <p14:tracePt t="22392" x="3749675" y="2273300"/>
          <p14:tracePt t="22408" x="3703638" y="2266950"/>
          <p14:tracePt t="22425" x="3683000" y="2266950"/>
          <p14:tracePt t="22442" x="3663950" y="2260600"/>
          <p14:tracePt t="22458" x="3638550" y="2252663"/>
          <p14:tracePt t="22475" x="3632200" y="2252663"/>
          <p14:tracePt t="22492" x="3605213" y="2246313"/>
          <p14:tracePt t="22508" x="3586163" y="2233613"/>
          <p14:tracePt t="22525" x="3565525" y="2227263"/>
          <p14:tracePt t="22542" x="3552825" y="2227263"/>
          <p14:tracePt t="22558" x="3533775" y="2220913"/>
          <p14:tracePt t="22575" x="3521075" y="2214563"/>
          <p14:tracePt t="22592" x="3506788" y="2214563"/>
          <p14:tracePt t="22608" x="3487738" y="2208213"/>
          <p14:tracePt t="22625" x="3468688" y="2201863"/>
          <p14:tracePt t="22642" x="3454400" y="2201863"/>
          <p14:tracePt t="22658" x="3435350" y="2201863"/>
          <p14:tracePt t="22675" x="3422650" y="2201863"/>
          <p14:tracePt t="22692" x="3409950" y="2201863"/>
          <p14:tracePt t="22708" x="3389313" y="2201863"/>
          <p14:tracePt t="22725" x="3376613" y="2201863"/>
          <p14:tracePt t="22742" x="3357563" y="2201863"/>
          <p14:tracePt t="22758" x="3351213" y="2201863"/>
          <p14:tracePt t="22775" x="3344863" y="2201863"/>
          <p14:tracePt t="24230" x="3351213" y="2201863"/>
          <p14:tracePt t="24262" x="3357563" y="2201863"/>
          <p14:tracePt t="24294" x="3363913" y="2201863"/>
          <p14:tracePt t="24478" x="3370263" y="2201863"/>
          <p14:tracePt t="24494" x="3376613" y="2201863"/>
          <p14:tracePt t="24510" x="3382963" y="2201863"/>
          <p14:tracePt t="24518" x="3395663" y="2201863"/>
          <p14:tracePt t="24526" x="3403600" y="2201863"/>
          <p14:tracePt t="24526" x="3422650" y="2201863"/>
          <p14:tracePt t="24542" x="3435350" y="2201863"/>
          <p14:tracePt t="24559" x="3448050" y="2201863"/>
          <p14:tracePt t="24575" x="3462338" y="2201863"/>
          <p14:tracePt t="24592" x="3468688" y="2193925"/>
          <p14:tracePt t="24609" x="3475038" y="2193925"/>
          <p14:tracePt t="24625" x="3487738" y="2193925"/>
          <p14:tracePt t="24642" x="3494088" y="2187575"/>
          <p14:tracePt t="24659" x="3500438" y="2187575"/>
          <p14:tracePt t="24675" x="3506788" y="2187575"/>
          <p14:tracePt t="24692" x="3513138" y="2187575"/>
          <p14:tracePt t="24709" x="3521075" y="2187575"/>
          <p14:tracePt t="24750" x="3527425" y="2187575"/>
          <p14:tracePt t="25006" x="3533775" y="2187575"/>
          <p14:tracePt t="25014" x="3559175" y="2187575"/>
          <p14:tracePt t="25029" x="3579813" y="2187575"/>
          <p14:tracePt t="25037" x="3586163" y="2187575"/>
          <p14:tracePt t="25046" x="3624263" y="2187575"/>
          <p14:tracePt t="25058" x="3683000" y="2187575"/>
          <p14:tracePt t="25075" x="3716338" y="2187575"/>
          <p14:tracePt t="25092" x="3762375" y="2187575"/>
          <p14:tracePt t="25108" x="3821113" y="2187575"/>
          <p14:tracePt t="25125" x="3898900" y="2187575"/>
          <p14:tracePt t="25142" x="3944938" y="2187575"/>
          <p14:tracePt t="25158" x="3984625" y="2187575"/>
          <p14:tracePt t="25175" x="4022725" y="2187575"/>
          <p14:tracePt t="25192" x="4049713" y="2187575"/>
          <p14:tracePt t="25208" x="4075113" y="2187575"/>
          <p14:tracePt t="25225" x="4095750" y="2187575"/>
          <p14:tracePt t="25242" x="4121150" y="2187575"/>
          <p14:tracePt t="25259" x="4154488" y="2187575"/>
          <p14:tracePt t="25275" x="4186238" y="2187575"/>
          <p14:tracePt t="25292" x="4232275" y="2187575"/>
          <p14:tracePt t="25308" x="4265613" y="2187575"/>
          <p14:tracePt t="25325" x="4310063" y="2187575"/>
          <p14:tracePt t="25342" x="4349750" y="2187575"/>
          <p14:tracePt t="25358" x="4383088" y="2187575"/>
          <p14:tracePt t="25375" x="4408488" y="2187575"/>
          <p14:tracePt t="25392" x="4435475" y="2187575"/>
          <p14:tracePt t="25408" x="4454525" y="2193925"/>
          <p14:tracePt t="25425" x="4473575" y="2193925"/>
          <p14:tracePt t="25442" x="4479925" y="2193925"/>
          <p14:tracePt t="25458" x="4487863" y="2193925"/>
          <p14:tracePt t="25475" x="4494213" y="2193925"/>
          <p14:tracePt t="27205" x="4494213" y="2181225"/>
          <p14:tracePt t="27213" x="4513263" y="2181225"/>
          <p14:tracePt t="27221" x="4513263" y="2174875"/>
          <p14:tracePt t="27226" x="4525963" y="2162175"/>
          <p14:tracePt t="27241" x="4538663" y="2155825"/>
          <p14:tracePt t="27258" x="4559300" y="2141538"/>
          <p14:tracePt t="27274" x="4565650" y="2128838"/>
          <p14:tracePt t="27291" x="4572000" y="2116138"/>
          <p14:tracePt t="27307" x="4584700" y="2090738"/>
          <p14:tracePt t="27324" x="4597400" y="2070100"/>
          <p14:tracePt t="27341" x="4597400" y="2017713"/>
          <p14:tracePt t="27357" x="4597400" y="1985963"/>
          <p14:tracePt t="27374" x="4597400" y="1958975"/>
          <p14:tracePt t="27391" x="4597400" y="1933575"/>
          <p14:tracePt t="27408" x="4591050" y="1906588"/>
          <p14:tracePt t="27424" x="4584700" y="1881188"/>
          <p14:tracePt t="27441" x="4578350" y="1841500"/>
          <p14:tracePt t="27458" x="4578350" y="1809750"/>
          <p14:tracePt t="27475" x="4565650" y="1776413"/>
          <p14:tracePt t="27491" x="4559300" y="1730375"/>
          <p14:tracePt t="27508" x="4538663" y="1692275"/>
          <p14:tracePt t="27524" x="4519613" y="1646238"/>
          <p14:tracePt t="27541" x="4487863" y="1566863"/>
          <p14:tracePt t="27558" x="4473575" y="1535113"/>
          <p14:tracePt t="27574" x="4435475" y="1508125"/>
          <p14:tracePt t="27591" x="4408488" y="1470025"/>
          <p14:tracePt t="27608" x="4389438" y="1449388"/>
          <p14:tracePt t="27624" x="4376738" y="1430338"/>
          <p14:tracePt t="27641" x="4362450" y="1423988"/>
          <p14:tracePt t="27657" x="4349750" y="1411288"/>
          <p14:tracePt t="27674" x="4337050" y="1390650"/>
          <p14:tracePt t="27691" x="4324350" y="1384300"/>
          <p14:tracePt t="27707" x="4318000" y="1377950"/>
          <p14:tracePt t="27724" x="4310063" y="1371600"/>
          <p14:tracePt t="30149" x="4318000" y="1371600"/>
          <p14:tracePt t="30165" x="4324350" y="1377950"/>
          <p14:tracePt t="30173" x="4330700" y="1377950"/>
          <p14:tracePt t="30181" x="4349750" y="1390650"/>
          <p14:tracePt t="30190" x="4376738" y="1404938"/>
          <p14:tracePt t="30206" x="4414838" y="1417638"/>
          <p14:tracePt t="30223" x="4460875" y="1449388"/>
          <p14:tracePt t="30240" x="4500563" y="1470025"/>
          <p14:tracePt t="30256" x="4532313" y="1482725"/>
          <p14:tracePt t="30273" x="4572000" y="1501775"/>
          <p14:tracePt t="30290" x="4597400" y="1522413"/>
          <p14:tracePt t="30306" x="4618038" y="1535113"/>
          <p14:tracePt t="30323" x="4637088" y="1554163"/>
          <p14:tracePt t="30340" x="4656138" y="1566863"/>
          <p14:tracePt t="30356" x="4683125" y="1587500"/>
          <p14:tracePt t="30373" x="4722813" y="1639888"/>
          <p14:tracePt t="30390" x="4748213" y="1671638"/>
          <p14:tracePt t="30406" x="4781550" y="1711325"/>
          <p14:tracePt t="30423" x="4806950" y="1744663"/>
          <p14:tracePt t="30440" x="4833938" y="1770063"/>
          <p14:tracePt t="30456" x="4859338" y="1816100"/>
          <p14:tracePt t="30473" x="4899025" y="1854200"/>
          <p14:tracePt t="30490" x="4930775" y="1900238"/>
          <p14:tracePt t="30506" x="4976813" y="1958975"/>
          <p14:tracePt t="30523" x="5016500" y="2024063"/>
          <p14:tracePt t="30540" x="5041900" y="2076450"/>
          <p14:tracePt t="30556" x="5062538" y="2122488"/>
          <p14:tracePt t="30573" x="5094288" y="2201863"/>
          <p14:tracePt t="30590" x="5106988" y="2246313"/>
          <p14:tracePt t="30606" x="5106988" y="2273300"/>
          <p14:tracePt t="30623" x="5106988" y="2298700"/>
          <p14:tracePt t="30640" x="5113338" y="2305050"/>
          <p14:tracePt t="30656" x="5106988" y="2325688"/>
          <p14:tracePt t="30673" x="5106988" y="2338388"/>
          <p14:tracePt t="30689" x="5094288" y="2357438"/>
          <p14:tracePt t="30706" x="5087938" y="2370138"/>
          <p14:tracePt t="30723" x="5075238" y="2378075"/>
          <p14:tracePt t="30739" x="5068888" y="2390775"/>
          <p14:tracePt t="30756" x="5062538" y="2397125"/>
          <p14:tracePt t="30773" x="5054600" y="2416175"/>
          <p14:tracePt t="30789" x="5048250" y="2430463"/>
          <p14:tracePt t="30806" x="5048250" y="2436813"/>
          <p14:tracePt t="30845" x="5048250" y="2443163"/>
          <p14:tracePt t="30861" x="5048250" y="2436813"/>
          <p14:tracePt t="30909" x="5054600" y="2436813"/>
          <p14:tracePt t="30917" x="5068888" y="2436813"/>
          <p14:tracePt t="30922" x="5087938" y="2436813"/>
          <p14:tracePt t="30939" x="5106988" y="2436813"/>
          <p14:tracePt t="30940" x="5146675" y="2436813"/>
          <p14:tracePt t="30956" x="5205413" y="2436813"/>
          <p14:tracePt t="30973" x="5316538" y="2449513"/>
          <p14:tracePt t="30990" x="5414963" y="2462213"/>
          <p14:tracePt t="31006" x="5511800" y="2474913"/>
          <p14:tracePt t="31023" x="5597525" y="2474913"/>
          <p14:tracePt t="31040" x="5695950" y="2481263"/>
          <p14:tracePt t="31056" x="5799138" y="2489200"/>
          <p14:tracePt t="31073" x="5897563" y="2489200"/>
          <p14:tracePt t="31090" x="5976938" y="2495550"/>
          <p14:tracePt t="31106" x="6042025" y="2501900"/>
          <p14:tracePt t="31123" x="6073775" y="2508250"/>
          <p14:tracePt t="31140" x="6088063" y="2508250"/>
          <p14:tracePt t="33917" x="6080125" y="2508250"/>
          <p14:tracePt t="33933" x="6080125" y="2514600"/>
          <p14:tracePt t="33941" x="6073775" y="2514600"/>
          <p14:tracePt t="33973" x="6067425" y="2514600"/>
          <p14:tracePt t="33981" x="6054725" y="2514600"/>
          <p14:tracePt t="33989" x="6035675" y="2514600"/>
          <p14:tracePt t="33991" x="5995988" y="2520950"/>
          <p14:tracePt t="34005" x="5918200" y="2527300"/>
          <p14:tracePt t="34022" x="5832475" y="2533650"/>
          <p14:tracePt t="34039" x="5715000" y="2533650"/>
          <p14:tracePt t="34055" x="5610225" y="2533650"/>
          <p14:tracePt t="34072" x="5511800" y="2540000"/>
          <p14:tracePt t="34088" x="5414963" y="2547938"/>
          <p14:tracePt t="34105" x="5297488" y="2554288"/>
          <p14:tracePt t="34121" x="5180013" y="2560638"/>
          <p14:tracePt t="34138" x="5054600" y="2560638"/>
          <p14:tracePt t="34155" x="4924425" y="2560638"/>
          <p14:tracePt t="34171" x="4813300" y="2560638"/>
          <p14:tracePt t="34188" x="4670425" y="2560638"/>
          <p14:tracePt t="34205" x="4473575" y="2560638"/>
          <p14:tracePt t="34221" x="4324350" y="2560638"/>
          <p14:tracePt t="34238" x="4192588" y="2566988"/>
          <p14:tracePt t="34255" x="4062413" y="2566988"/>
          <p14:tracePt t="34271" x="3932238" y="2579688"/>
          <p14:tracePt t="34288" x="3781425" y="2586038"/>
          <p14:tracePt t="34305" x="3644900" y="2592388"/>
          <p14:tracePt t="34321" x="3540125" y="2598738"/>
          <p14:tracePt t="34338" x="3429000" y="2613025"/>
          <p14:tracePt t="34355" x="3351213" y="2632075"/>
          <p14:tracePt t="34371" x="3278188" y="2644775"/>
          <p14:tracePt t="34388" x="3225800" y="2671763"/>
          <p14:tracePt t="34405" x="3175000" y="2684463"/>
          <p14:tracePt t="34421" x="3160713" y="2690813"/>
          <p14:tracePt t="34438" x="3160713" y="2697163"/>
          <p14:tracePt t="34501" x="3160713" y="2703513"/>
          <p14:tracePt t="34517" x="3154363" y="2703513"/>
          <p14:tracePt t="34525" x="3154363" y="2709863"/>
          <p14:tracePt t="34533" x="3154363" y="2717800"/>
          <p14:tracePt t="34538" x="3154363" y="2724150"/>
          <p14:tracePt t="34555" x="3154363" y="2730500"/>
          <p14:tracePt t="34571" x="3154363" y="2749550"/>
          <p14:tracePt t="34588" x="3160713" y="2762250"/>
          <p14:tracePt t="34605" x="3167063" y="2782888"/>
          <p14:tracePt t="34621" x="3175000" y="2789238"/>
          <p14:tracePt t="34638" x="3187700" y="2801938"/>
          <p14:tracePt t="34655" x="3194050" y="2808288"/>
          <p14:tracePt t="34671" x="3194050" y="2814638"/>
          <p14:tracePt t="36117" x="3194050" y="2820988"/>
          <p14:tracePt t="36133" x="3194050" y="2835275"/>
          <p14:tracePt t="36141" x="3194050" y="2841625"/>
          <p14:tracePt t="36157" x="3194050" y="2854325"/>
          <p14:tracePt t="36173" x="3194050" y="2860675"/>
          <p14:tracePt t="36181" x="3194050" y="2867025"/>
          <p14:tracePt t="36189" x="3187700" y="2879725"/>
          <p14:tracePt t="36204" x="3181350" y="2894013"/>
          <p14:tracePt t="36221" x="3160713" y="2925763"/>
          <p14:tracePt t="36237" x="3148013" y="2946400"/>
          <p14:tracePt t="36254" x="3128963" y="2971800"/>
          <p14:tracePt t="36271" x="3101975" y="2997200"/>
          <p14:tracePt t="36287" x="3070225" y="3017838"/>
          <p14:tracePt t="36304" x="3049588" y="3049588"/>
          <p14:tracePt t="36321" x="3024188" y="3076575"/>
          <p14:tracePt t="36337" x="2997200" y="3095625"/>
          <p14:tracePt t="36354" x="2965450" y="3128963"/>
          <p14:tracePt t="36371" x="2938463" y="3167063"/>
          <p14:tracePt t="36387" x="2906713" y="3206750"/>
          <p14:tracePt t="36404" x="2873375" y="3252788"/>
          <p14:tracePt t="36421" x="2841625" y="3298825"/>
          <p14:tracePt t="36437" x="2820988" y="3336925"/>
          <p14:tracePt t="36454" x="2808288" y="3363913"/>
          <p14:tracePt t="36471" x="2795588" y="3389313"/>
          <p14:tracePt t="36487" x="2782888" y="3409950"/>
          <p14:tracePt t="36504" x="2776538" y="3422650"/>
          <p14:tracePt t="37238" x="2782888" y="3422650"/>
          <p14:tracePt t="37246" x="2782888" y="3429000"/>
          <p14:tracePt t="37262" x="2789238" y="3429000"/>
          <p14:tracePt t="37270" x="2795588" y="3429000"/>
          <p14:tracePt t="37278" x="2801938" y="3435350"/>
          <p14:tracePt t="37291" x="2808288" y="3435350"/>
          <p14:tracePt t="37305" x="2820988" y="3435350"/>
          <p14:tracePt t="37321" x="2827338" y="3441700"/>
          <p14:tracePt t="37338" x="2841625" y="3441700"/>
          <p14:tracePt t="37355" x="2860675" y="3448050"/>
          <p14:tracePt t="37371" x="2873375" y="3435350"/>
          <p14:tracePt t="37388" x="2887663" y="3429000"/>
          <p14:tracePt t="37405" x="2900363" y="3416300"/>
          <p14:tracePt t="37830" x="2894013" y="3416300"/>
          <p14:tracePt t="37846" x="2887663" y="3409950"/>
          <p14:tracePt t="37855" x="2887663" y="3403600"/>
          <p14:tracePt t="37855" x="2879725" y="3403600"/>
          <p14:tracePt t="37910" x="2879725" y="3395663"/>
          <p14:tracePt t="38382" x="2879725" y="3403600"/>
          <p14:tracePt t="38390" x="2873375" y="3403600"/>
          <p14:tracePt t="38398" x="2873375" y="3409950"/>
          <p14:tracePt t="38406" x="2854325" y="3422650"/>
          <p14:tracePt t="38421" x="2841625" y="3448050"/>
          <p14:tracePt t="38438" x="2795588" y="3527425"/>
          <p14:tracePt t="38455" x="2749550" y="3586163"/>
          <p14:tracePt t="38471" x="2684463" y="3644900"/>
          <p14:tracePt t="38487" x="2638425" y="3690938"/>
          <p14:tracePt t="38504" x="2586038" y="3741738"/>
          <p14:tracePt t="38521" x="2547938" y="3808413"/>
          <p14:tracePt t="38537" x="2495550" y="3860800"/>
          <p14:tracePt t="38554" x="2474913" y="3905250"/>
          <p14:tracePt t="38571" x="2455863" y="3944938"/>
          <p14:tracePt t="38588" x="2436813" y="3984625"/>
          <p14:tracePt t="38604" x="2436813" y="4010025"/>
          <p14:tracePt t="38621" x="2430463" y="4030663"/>
          <p14:tracePt t="38637" x="2422525" y="4037013"/>
          <p14:tracePt t="38758" x="2416175" y="4037013"/>
          <p14:tracePt t="38854" x="2422525" y="4037013"/>
          <p14:tracePt t="38878" x="2430463" y="4037013"/>
          <p14:tracePt t="38889" x="2430463" y="4030663"/>
          <p14:tracePt t="38894" x="2436813" y="4030663"/>
          <p14:tracePt t="38909" x="2449513" y="4022725"/>
          <p14:tracePt t="38921" x="2455863" y="4022725"/>
          <p14:tracePt t="38937" x="2468563" y="4016375"/>
          <p14:tracePt t="38954" x="2474913" y="4010025"/>
          <p14:tracePt t="38971" x="2474913" y="3997325"/>
          <p14:tracePt t="38987" x="2481263" y="3990975"/>
          <p14:tracePt t="39662" x="2481263" y="3978275"/>
          <p14:tracePt t="39674" x="2481263" y="3970338"/>
          <p14:tracePt t="39674" x="2489200" y="3963988"/>
          <p14:tracePt t="39687" x="2495550" y="3957638"/>
          <p14:tracePt t="39704" x="2495550" y="3944938"/>
          <p14:tracePt t="39720" x="2501900" y="3938588"/>
          <p14:tracePt t="39737" x="2501900" y="3925888"/>
          <p14:tracePt t="39754" x="2501900" y="3911600"/>
          <p14:tracePt t="39770" x="2514600" y="3905250"/>
          <p14:tracePt t="39787" x="2514600" y="3886200"/>
          <p14:tracePt t="39804" x="2508250" y="3873500"/>
          <p14:tracePt t="39820" x="2508250" y="3860800"/>
          <p14:tracePt t="39837" x="2495550" y="3846513"/>
          <p14:tracePt t="39854" x="2489200" y="3821113"/>
          <p14:tracePt t="39870" x="2481263" y="3794125"/>
          <p14:tracePt t="39887" x="2462213" y="3775075"/>
          <p14:tracePt t="39904" x="2449513" y="3756025"/>
          <p14:tracePt t="39920" x="2422525" y="3735388"/>
          <p14:tracePt t="39937" x="2397125" y="3703638"/>
          <p14:tracePt t="39953" x="2363788" y="3670300"/>
          <p14:tracePt t="39971" x="2305050" y="3638550"/>
          <p14:tracePt t="39987" x="2279650" y="3617913"/>
          <p14:tracePt t="40004" x="2214563" y="3598863"/>
          <p14:tracePt t="40020" x="2141538" y="3573463"/>
          <p14:tracePt t="40037" x="2103438" y="3559175"/>
          <p14:tracePt t="40053" x="2005013" y="3552825"/>
          <p14:tracePt t="40070" x="1939925" y="3540125"/>
          <p14:tracePt t="40087" x="1868488" y="3527425"/>
          <p14:tracePt t="40103" x="1795463" y="3521075"/>
          <p14:tracePt t="40121" x="1724025" y="3513138"/>
          <p14:tracePt t="40137" x="1652588" y="3513138"/>
          <p14:tracePt t="40154" x="1574800" y="3506788"/>
          <p14:tracePt t="40171" x="1508125" y="3506788"/>
          <p14:tracePt t="40187" x="1430338" y="3506788"/>
          <p14:tracePt t="40204" x="1352550" y="3506788"/>
          <p14:tracePt t="40220" x="1273175" y="3506788"/>
          <p14:tracePt t="40237" x="1168400" y="3506788"/>
          <p14:tracePt t="40254" x="1109663" y="3506788"/>
          <p14:tracePt t="40270" x="1065213" y="3506788"/>
          <p14:tracePt t="40287" x="1025525" y="3521075"/>
          <p14:tracePt t="40304" x="998538" y="3540125"/>
          <p14:tracePt t="40320" x="979488" y="3559175"/>
          <p14:tracePt t="40337" x="947738" y="3579813"/>
          <p14:tracePt t="40353" x="920750" y="3598863"/>
          <p14:tracePt t="40370" x="901700" y="3632200"/>
          <p14:tracePt t="40387" x="895350" y="3651250"/>
          <p14:tracePt t="40403" x="895350" y="3683000"/>
          <p14:tracePt t="40420" x="895350" y="3716338"/>
          <p14:tracePt t="40437" x="901700" y="3735388"/>
          <p14:tracePt t="40453" x="920750" y="3756025"/>
          <p14:tracePt t="40470" x="933450" y="3775075"/>
          <p14:tracePt t="40487" x="973138" y="3808413"/>
          <p14:tracePt t="40503" x="998538" y="3827463"/>
          <p14:tracePt t="40520" x="1050925" y="3860800"/>
          <p14:tracePt t="40537" x="1109663" y="3905250"/>
          <p14:tracePt t="40553" x="1149350" y="3919538"/>
          <p14:tracePt t="40570" x="1201738" y="3951288"/>
          <p14:tracePt t="40587" x="1254125" y="3978275"/>
          <p14:tracePt t="40603" x="1293813" y="3997325"/>
          <p14:tracePt t="40620" x="1365250" y="4016375"/>
          <p14:tracePt t="40637" x="1404938" y="4022725"/>
          <p14:tracePt t="40653" x="1522413" y="4037013"/>
          <p14:tracePt t="40670" x="1619250" y="4043363"/>
          <p14:tracePt t="40687" x="1717675" y="4043363"/>
          <p14:tracePt t="40703" x="1816100" y="4043363"/>
          <p14:tracePt t="40720" x="1893888" y="4043363"/>
          <p14:tracePt t="40737" x="1946275" y="4043363"/>
          <p14:tracePt t="40753" x="1992313" y="4043363"/>
          <p14:tracePt t="40770" x="2038350" y="4043363"/>
          <p14:tracePt t="40786" x="2090738" y="4043363"/>
          <p14:tracePt t="40803" x="2149475" y="4037013"/>
          <p14:tracePt t="40820" x="2201863" y="4030663"/>
          <p14:tracePt t="40837" x="2252663" y="4016375"/>
          <p14:tracePt t="40853" x="2311400" y="4010025"/>
          <p14:tracePt t="40870" x="2344738" y="4010025"/>
          <p14:tracePt t="40886" x="2390775" y="4003675"/>
          <p14:tracePt t="40903" x="2422525" y="3990975"/>
          <p14:tracePt t="40920" x="2474913" y="3970338"/>
          <p14:tracePt t="40937" x="2501900" y="3951288"/>
          <p14:tracePt t="40953" x="2520950" y="3932238"/>
          <p14:tracePt t="40970" x="2533650" y="3911600"/>
          <p14:tracePt t="40987" x="2533650" y="3898900"/>
          <p14:tracePt t="41003" x="2533650" y="3892550"/>
          <p14:tracePt t="41110" x="2527300" y="3892550"/>
          <p14:tracePt t="41742" x="2527300" y="3898900"/>
          <p14:tracePt t="41758" x="2520950" y="3905250"/>
          <p14:tracePt t="41776" x="2520950" y="3911600"/>
          <p14:tracePt t="41780" x="2520950" y="3919538"/>
          <p14:tracePt t="41786" x="2520950" y="3925888"/>
          <p14:tracePt t="41803" x="2527300" y="3932238"/>
          <p14:tracePt t="41819" x="2533650" y="3944938"/>
          <p14:tracePt t="41836" x="2533650" y="3951288"/>
          <p14:tracePt t="41853" x="2547938" y="3963988"/>
          <p14:tracePt t="41869" x="2560638" y="3970338"/>
          <p14:tracePt t="41886" x="2573338" y="3978275"/>
          <p14:tracePt t="41903" x="2586038" y="3978275"/>
          <p14:tracePt t="41920" x="2592388" y="3978275"/>
          <p14:tracePt t="41936" x="2606675" y="3978275"/>
          <p14:tracePt t="41953" x="2625725" y="3997325"/>
          <p14:tracePt t="41969" x="2651125" y="3997325"/>
          <p14:tracePt t="41986" x="2678113" y="4010025"/>
          <p14:tracePt t="42003" x="2697163" y="4010025"/>
          <p14:tracePt t="42020" x="2724150" y="4010025"/>
          <p14:tracePt t="42036" x="2736850" y="4010025"/>
          <p14:tracePt t="42221" x="2743200" y="4010025"/>
          <p14:tracePt t="42230" x="2743200" y="4003675"/>
          <p14:tracePt t="42238" x="2743200" y="3997325"/>
          <p14:tracePt t="42243" x="2755900" y="3990975"/>
          <p14:tracePt t="42253" x="2755900" y="3978275"/>
          <p14:tracePt t="42269" x="2776538" y="3957638"/>
          <p14:tracePt t="42286" x="2782888" y="3951288"/>
          <p14:tracePt t="42645" x="2789238" y="3951288"/>
          <p14:tracePt t="42653" x="2808288" y="3957638"/>
          <p14:tracePt t="42660" x="2847975" y="3963988"/>
          <p14:tracePt t="42668" x="2938463" y="3984625"/>
          <p14:tracePt t="42685" x="3005138" y="3990975"/>
          <p14:tracePt t="42701" x="3089275" y="4003675"/>
          <p14:tracePt t="42718" x="3194050" y="4043363"/>
          <p14:tracePt t="42735" x="3311525" y="4075113"/>
          <p14:tracePt t="42751" x="3454400" y="4108450"/>
          <p14:tracePt t="42768" x="3605213" y="4148138"/>
          <p14:tracePt t="42785" x="3741738" y="4167188"/>
          <p14:tracePt t="42801" x="3879850" y="4179888"/>
          <p14:tracePt t="42818" x="4010025" y="4186238"/>
          <p14:tracePt t="42835" x="4160838" y="4192588"/>
          <p14:tracePt t="42851" x="4271963" y="4192588"/>
          <p14:tracePt t="42868" x="4448175" y="4192588"/>
          <p14:tracePt t="42885" x="4552950" y="4198938"/>
          <p14:tracePt t="42901" x="4664075" y="4198938"/>
          <p14:tracePt t="42918" x="4767263" y="4198938"/>
          <p14:tracePt t="42935" x="4884738" y="4198938"/>
          <p14:tracePt t="42951" x="4995863" y="4186238"/>
          <p14:tracePt t="42968" x="5094288" y="4179888"/>
          <p14:tracePt t="42985" x="5173663" y="4179888"/>
          <p14:tracePt t="43002" x="5238750" y="4179888"/>
          <p14:tracePt t="43018" x="5276850" y="4167188"/>
          <p14:tracePt t="43035" x="5316538" y="4148138"/>
          <p14:tracePt t="43051" x="5341938" y="4114800"/>
          <p14:tracePt t="43068" x="5368925" y="4081463"/>
          <p14:tracePt t="43086" x="5375275" y="4043363"/>
          <p14:tracePt t="43102" x="5381625" y="4016375"/>
          <p14:tracePt t="43119" x="5381625" y="3990975"/>
          <p14:tracePt t="43136" x="5375275" y="3957638"/>
          <p14:tracePt t="43152" x="5368925" y="3925888"/>
          <p14:tracePt t="43169" x="5362575" y="3892550"/>
          <p14:tracePt t="43186" x="5322888" y="3846513"/>
          <p14:tracePt t="43202" x="5283200" y="3787775"/>
          <p14:tracePt t="43219" x="5211763" y="3722688"/>
          <p14:tracePt t="43236" x="5153025" y="3663950"/>
          <p14:tracePt t="43252" x="5100638" y="3617913"/>
          <p14:tracePt t="43269" x="5035550" y="3586163"/>
          <p14:tracePt t="43286" x="4957763" y="3559175"/>
          <p14:tracePt t="43302" x="4865688" y="3540125"/>
          <p14:tracePt t="43319" x="4767263" y="3521075"/>
          <p14:tracePt t="43336" x="4664075" y="3506788"/>
          <p14:tracePt t="43352" x="4546600" y="3500438"/>
          <p14:tracePt t="43369" x="4435475" y="3494088"/>
          <p14:tracePt t="43385" x="4318000" y="3481388"/>
          <p14:tracePt t="43402" x="4213225" y="3481388"/>
          <p14:tracePt t="43419" x="4102100" y="3481388"/>
          <p14:tracePt t="43436" x="3970338" y="3475038"/>
          <p14:tracePt t="43452" x="3846513" y="3475038"/>
          <p14:tracePt t="43469" x="3651250" y="3481388"/>
          <p14:tracePt t="43486" x="3513138" y="3487738"/>
          <p14:tracePt t="43502" x="3389313" y="3487738"/>
          <p14:tracePt t="43519" x="3271838" y="3487738"/>
          <p14:tracePt t="43536" x="3175000" y="3494088"/>
          <p14:tracePt t="43552" x="3089275" y="3494088"/>
          <p14:tracePt t="43569" x="3043238" y="3494088"/>
          <p14:tracePt t="43585" x="2978150" y="3500438"/>
          <p14:tracePt t="43602" x="2938463" y="3513138"/>
          <p14:tracePt t="43619" x="2894013" y="3527425"/>
          <p14:tracePt t="43635" x="2841625" y="3533775"/>
          <p14:tracePt t="43652" x="2808288" y="3552825"/>
          <p14:tracePt t="43669" x="2795588" y="3579813"/>
          <p14:tracePt t="43685" x="2755900" y="3617913"/>
          <p14:tracePt t="43702" x="2743200" y="3644900"/>
          <p14:tracePt t="43719" x="2736850" y="3670300"/>
          <p14:tracePt t="43735" x="2736850" y="3690938"/>
          <p14:tracePt t="43752" x="2724150" y="3735388"/>
          <p14:tracePt t="43769" x="2717800" y="3775075"/>
          <p14:tracePt t="43785" x="2709863" y="3814763"/>
          <p14:tracePt t="43802" x="2709863" y="3840163"/>
          <p14:tracePt t="43819" x="2709863" y="3860800"/>
          <p14:tracePt t="43835" x="2717800" y="3873500"/>
          <p14:tracePt t="43852" x="2724150" y="3886200"/>
          <p14:tracePt t="44516" x="2730500" y="3886200"/>
          <p14:tracePt t="44524" x="2755900" y="3892550"/>
          <p14:tracePt t="44534" x="2789238" y="3905250"/>
          <p14:tracePt t="44535" x="2860675" y="3932238"/>
          <p14:tracePt t="44551" x="2952750" y="3970338"/>
          <p14:tracePt t="44567" x="3063875" y="4016375"/>
          <p14:tracePt t="44584" x="3200400" y="4075113"/>
          <p14:tracePt t="44601" x="3336925" y="4133850"/>
          <p14:tracePt t="44617" x="3475038" y="4206875"/>
          <p14:tracePt t="44634" x="3638550" y="4297363"/>
          <p14:tracePt t="44651" x="3787775" y="4362450"/>
          <p14:tracePt t="44667" x="3905250" y="4435475"/>
          <p14:tracePt t="44684" x="4030663" y="4494213"/>
          <p14:tracePt t="44701" x="4081463" y="4525963"/>
          <p14:tracePt t="44717" x="4108450" y="4546600"/>
          <p14:tracePt t="44734" x="4114800" y="4565650"/>
          <p14:tracePt t="44751" x="4121150" y="4578350"/>
          <p14:tracePt t="44767" x="4121150" y="4591050"/>
          <p14:tracePt t="44785" x="4114800" y="4597400"/>
          <p14:tracePt t="44802" x="4114800" y="4605338"/>
          <p14:tracePt t="44818" x="4114800" y="4611688"/>
          <p14:tracePt t="44835" x="4114800" y="4618038"/>
          <p14:tracePt t="45380" x="4108450" y="4611688"/>
          <p14:tracePt t="45388" x="4089400" y="4591050"/>
          <p14:tracePt t="45396" x="4056063" y="4559300"/>
          <p14:tracePt t="45403" x="3984625" y="4506913"/>
          <p14:tracePt t="45417" x="3873500" y="4441825"/>
          <p14:tracePt t="45434" x="3716338" y="4368800"/>
          <p14:tracePt t="45450" x="3513138" y="4303713"/>
          <p14:tracePt t="45467" x="3219450" y="4244975"/>
          <p14:tracePt t="45484" x="2887663" y="4219575"/>
          <p14:tracePt t="45500" x="2311400" y="4198938"/>
          <p14:tracePt t="45517" x="1958975" y="4198938"/>
          <p14:tracePt t="45534" x="1684338" y="4198938"/>
          <p14:tracePt t="45550" x="1495425" y="4192588"/>
          <p14:tracePt t="45567" x="1331913" y="4173538"/>
          <p14:tracePt t="45584" x="1220788" y="4173538"/>
          <p14:tracePt t="45600" x="1130300" y="4173538"/>
          <p14:tracePt t="45617" x="1065213" y="4167188"/>
          <p14:tracePt t="45634" x="1031875" y="4167188"/>
          <p14:tracePt t="45650" x="1012825" y="4167188"/>
          <p14:tracePt t="45667" x="1006475" y="4167188"/>
          <p14:tracePt t="45780" x="998538" y="4160838"/>
          <p14:tracePt t="45788" x="992188" y="4160838"/>
          <p14:tracePt t="45796" x="992188" y="4140200"/>
          <p14:tracePt t="45804" x="992188" y="4108450"/>
          <p14:tracePt t="45817" x="1006475" y="4068763"/>
          <p14:tracePt t="45834" x="1025525" y="4043363"/>
          <p14:tracePt t="45851" x="1038225" y="4030663"/>
          <p14:tracePt t="45988" x="1044575" y="4030663"/>
          <p14:tracePt t="46004" x="1050925" y="4030663"/>
          <p14:tracePt t="46005" x="1058863" y="4022725"/>
          <p14:tracePt t="46028" x="1071563" y="4022725"/>
          <p14:tracePt t="46036" x="1071563" y="4016375"/>
          <p14:tracePt t="46037" x="1077913" y="4016375"/>
          <p14:tracePt t="46180" x="1090613" y="4016375"/>
          <p14:tracePt t="46188" x="1117600" y="4016375"/>
          <p14:tracePt t="46204" x="1136650" y="4010025"/>
          <p14:tracePt t="46212" x="1168400" y="4010025"/>
          <p14:tracePt t="46220" x="1247775" y="4010025"/>
          <p14:tracePt t="46234" x="1352550" y="4010025"/>
          <p14:tracePt t="46250" x="1463675" y="4010025"/>
          <p14:tracePt t="46267" x="1581150" y="4010025"/>
          <p14:tracePt t="46283" x="1698625" y="4010025"/>
          <p14:tracePt t="46300" x="1862138" y="4010025"/>
          <p14:tracePt t="46317" x="1965325" y="4016375"/>
          <p14:tracePt t="46333" x="2070100" y="4016375"/>
          <p14:tracePt t="46350" x="2174875" y="4022725"/>
          <p14:tracePt t="46367" x="2252663" y="4022725"/>
          <p14:tracePt t="46383" x="2344738" y="4022725"/>
          <p14:tracePt t="46400" x="2403475" y="4022725"/>
          <p14:tracePt t="46417" x="2481263" y="4022725"/>
          <p14:tracePt t="46433" x="2566988" y="4022725"/>
          <p14:tracePt t="46450" x="2644775" y="4022725"/>
          <p14:tracePt t="46467" x="2724150" y="4030663"/>
          <p14:tracePt t="46483" x="2814638" y="4030663"/>
          <p14:tracePt t="46500" x="2946400" y="4037013"/>
          <p14:tracePt t="46517" x="3043238" y="4037013"/>
          <p14:tracePt t="46533" x="3128963" y="4037013"/>
          <p14:tracePt t="46550" x="3233738" y="4037013"/>
          <p14:tracePt t="46567" x="3330575" y="4037013"/>
          <p14:tracePt t="46583" x="3429000" y="4043363"/>
          <p14:tracePt t="46600" x="3521075" y="4043363"/>
          <p14:tracePt t="46617" x="3598863" y="4043363"/>
          <p14:tracePt t="46633" x="3676650" y="4043363"/>
          <p14:tracePt t="46650" x="3756025" y="4043363"/>
          <p14:tracePt t="46667" x="3840163" y="4043363"/>
          <p14:tracePt t="46683" x="3938588" y="4043363"/>
          <p14:tracePt t="46700" x="4081463" y="4043363"/>
          <p14:tracePt t="46716" x="4186238" y="4043363"/>
          <p14:tracePt t="46733" x="4271963" y="4043363"/>
          <p14:tracePt t="46750" x="4376738" y="4043363"/>
          <p14:tracePt t="46767" x="4467225" y="4043363"/>
          <p14:tracePt t="46783" x="4572000" y="4043363"/>
          <p14:tracePt t="46800" x="4664075" y="4043363"/>
          <p14:tracePt t="46816" x="4760913" y="4043363"/>
          <p14:tracePt t="46833" x="4840288" y="4043363"/>
          <p14:tracePt t="46850" x="4924425" y="4043363"/>
          <p14:tracePt t="46866" x="4989513" y="4043363"/>
          <p14:tracePt t="46883" x="5048250" y="4043363"/>
          <p14:tracePt t="46900" x="5121275" y="4043363"/>
          <p14:tracePt t="46916" x="5173663" y="4043363"/>
          <p14:tracePt t="46933" x="5205413" y="4043363"/>
          <p14:tracePt t="46950" x="5232400" y="4043363"/>
          <p14:tracePt t="46966" x="5238750" y="4043363"/>
          <p14:tracePt t="47140" x="5232400" y="4043363"/>
          <p14:tracePt t="47156" x="5224463" y="4049713"/>
          <p14:tracePt t="47172" x="5211763" y="4049713"/>
          <p14:tracePt t="47188" x="5199063" y="4056063"/>
          <p14:tracePt t="47191" x="5186363" y="4056063"/>
          <p14:tracePt t="47200" x="5159375" y="4056063"/>
          <p14:tracePt t="47216" x="5133975" y="4056063"/>
          <p14:tracePt t="47233" x="5094288" y="4056063"/>
          <p14:tracePt t="47250" x="5035550" y="4056063"/>
          <p14:tracePt t="47266" x="4945063" y="4056063"/>
          <p14:tracePt t="47283" x="4865688" y="4056063"/>
          <p14:tracePt t="47300" x="4729163" y="4056063"/>
          <p14:tracePt t="47316" x="4637088" y="4056063"/>
          <p14:tracePt t="47333" x="4532313" y="4056063"/>
          <p14:tracePt t="47350" x="4421188" y="4056063"/>
          <p14:tracePt t="47366" x="4297363" y="4056063"/>
          <p14:tracePt t="47383" x="4167188" y="4056063"/>
          <p14:tracePt t="47400" x="4030663" y="4056063"/>
          <p14:tracePt t="47416" x="3886200" y="4056063"/>
          <p14:tracePt t="47433" x="3709988" y="4056063"/>
          <p14:tracePt t="47450" x="3546475" y="4062413"/>
          <p14:tracePt t="47466" x="3370263" y="4062413"/>
          <p14:tracePt t="47483" x="3225800" y="4062413"/>
          <p14:tracePt t="47500" x="3011488" y="4062413"/>
          <p14:tracePt t="47516" x="2887663" y="4062413"/>
          <p14:tracePt t="47533" x="2782888" y="4062413"/>
          <p14:tracePt t="47549" x="2684463" y="4062413"/>
          <p14:tracePt t="47566" x="2606675" y="4062413"/>
          <p14:tracePt t="47583" x="2527300" y="4062413"/>
          <p14:tracePt t="47600" x="2462213" y="4062413"/>
          <p14:tracePt t="47616" x="2403475" y="4062413"/>
          <p14:tracePt t="47633" x="2351088" y="4062413"/>
          <p14:tracePt t="47649" x="2266950" y="4062413"/>
          <p14:tracePt t="47666" x="2201863" y="4062413"/>
          <p14:tracePt t="47683" x="2116138" y="4062413"/>
          <p14:tracePt t="47700" x="2057400" y="4062413"/>
          <p14:tracePt t="47716" x="1965325" y="4056063"/>
          <p14:tracePt t="47733" x="1920875" y="4056063"/>
          <p14:tracePt t="47749" x="1881188" y="4056063"/>
          <p14:tracePt t="47766" x="1854200" y="4056063"/>
          <p14:tracePt t="47784" x="1841500" y="4056063"/>
          <p14:tracePt t="47800" x="1835150" y="4056063"/>
          <p14:tracePt t="47817" x="1835150" y="4049713"/>
          <p14:tracePt t="48308" x="1835150" y="4043363"/>
          <p14:tracePt t="48316" x="1828800" y="4037013"/>
          <p14:tracePt t="48316" x="1803400" y="4016375"/>
          <p14:tracePt t="48333" x="1795463" y="4003675"/>
          <p14:tracePt t="48349" x="1782763" y="3984625"/>
          <p14:tracePt t="48366" x="1770063" y="3963988"/>
          <p14:tracePt t="48383" x="1757363" y="3944938"/>
          <p14:tracePt t="48399" x="1744663" y="3925888"/>
          <p14:tracePt t="48416" x="1736725" y="3919538"/>
          <p14:tracePt t="48700" x="1751013" y="3925888"/>
          <p14:tracePt t="48708" x="1757363" y="3925888"/>
          <p14:tracePt t="48716" x="1782763" y="3938588"/>
          <p14:tracePt t="48733" x="1803400" y="3957638"/>
          <p14:tracePt t="48749" x="1835150" y="3978275"/>
          <p14:tracePt t="48766" x="1874838" y="4003675"/>
          <p14:tracePt t="48782" x="1927225" y="4010025"/>
          <p14:tracePt t="48799" x="1998663" y="4016375"/>
          <p14:tracePt t="48816" x="2070100" y="4022725"/>
          <p14:tracePt t="48832" x="2168525" y="4022725"/>
          <p14:tracePt t="48849" x="2252663" y="4030663"/>
          <p14:tracePt t="48866" x="2332038" y="4030663"/>
          <p14:tracePt t="48882" x="2403475" y="4030663"/>
          <p14:tracePt t="48899" x="2474913" y="4030663"/>
          <p14:tracePt t="48916" x="2592388" y="4030663"/>
          <p14:tracePt t="48932" x="2665413" y="4030663"/>
          <p14:tracePt t="48949" x="2743200" y="4030663"/>
          <p14:tracePt t="48966" x="2814638" y="4022725"/>
          <p14:tracePt t="48982" x="2894013" y="4022725"/>
          <p14:tracePt t="48999" x="2938463" y="4022725"/>
          <p14:tracePt t="49016" x="2997200" y="4016375"/>
          <p14:tracePt t="49032" x="3055938" y="4016375"/>
          <p14:tracePt t="49049" x="3089275" y="4010025"/>
          <p14:tracePt t="49066" x="3108325" y="4003675"/>
          <p14:tracePt t="49082" x="3135313" y="3997325"/>
          <p14:tracePt t="49099" x="3154363" y="3984625"/>
          <p14:tracePt t="49116" x="3154363" y="3970338"/>
          <p14:tracePt t="49132" x="3160713" y="3970338"/>
          <p14:tracePt t="49244" x="3154363" y="3970338"/>
          <p14:tracePt t="49252" x="3148013" y="3970338"/>
          <p14:tracePt t="49268" x="3141663" y="3978275"/>
          <p14:tracePt t="49282" x="3128963" y="3978275"/>
          <p14:tracePt t="49282" x="3116263" y="3978275"/>
          <p14:tracePt t="49299" x="3082925" y="4003675"/>
          <p14:tracePt t="49316" x="3036888" y="4043363"/>
          <p14:tracePt t="49332" x="3011488" y="4062413"/>
          <p14:tracePt t="49349" x="2984500" y="4081463"/>
          <p14:tracePt t="49365" x="2952750" y="4095750"/>
          <p14:tracePt t="49382" x="2919413" y="4102100"/>
          <p14:tracePt t="49400" x="2873375" y="4114800"/>
          <p14:tracePt t="49416" x="2841625" y="4121150"/>
          <p14:tracePt t="49433" x="2782888" y="4121150"/>
          <p14:tracePt t="49450" x="2709863" y="4127500"/>
          <p14:tracePt t="49466" x="2619375" y="4127500"/>
          <p14:tracePt t="49483" x="2540000" y="4127500"/>
          <p14:tracePt t="49500" x="2443163" y="4127500"/>
          <p14:tracePt t="49517" x="2311400" y="4121150"/>
          <p14:tracePt t="49533" x="2220913" y="4121150"/>
          <p14:tracePt t="49550" x="2135188" y="4108450"/>
          <p14:tracePt t="49566" x="2070100" y="4095750"/>
          <p14:tracePt t="49583" x="2017713" y="4089400"/>
          <p14:tracePt t="49600" x="1985963" y="4075113"/>
          <p14:tracePt t="49616" x="1958975" y="4062413"/>
          <p14:tracePt t="49633" x="1946275" y="4062413"/>
          <p14:tracePt t="49650" x="1939925" y="4056063"/>
          <p14:tracePt t="49765" x="1939925" y="4049713"/>
          <p14:tracePt t="49781" x="1933575" y="4049713"/>
          <p14:tracePt t="49789" x="1933575" y="4043363"/>
          <p14:tracePt t="49804" x="1933575" y="4037013"/>
          <p14:tracePt t="49812" x="1933575" y="4030663"/>
          <p14:tracePt t="49821" x="1933575" y="4010025"/>
          <p14:tracePt t="49833" x="1933575" y="4003675"/>
          <p14:tracePt t="49868" x="1933575" y="3997325"/>
          <p14:tracePt t="50588" x="1939925" y="3997325"/>
          <p14:tracePt t="50596" x="1952625" y="3997325"/>
          <p14:tracePt t="50604" x="1958975" y="3997325"/>
          <p14:tracePt t="50618" x="1965325" y="3997325"/>
          <p14:tracePt t="50618" x="1992313" y="3997325"/>
          <p14:tracePt t="50632" x="2005013" y="3997325"/>
          <p14:tracePt t="50648" x="2032000" y="3997325"/>
          <p14:tracePt t="50665" x="2076450" y="3997325"/>
          <p14:tracePt t="50682" x="2122488" y="3997325"/>
          <p14:tracePt t="50698" x="2193925" y="4003675"/>
          <p14:tracePt t="50715" x="2246313" y="4003675"/>
          <p14:tracePt t="50732" x="2357438" y="4003675"/>
          <p14:tracePt t="50748" x="2436813" y="4003675"/>
          <p14:tracePt t="50765" x="2508250" y="4003675"/>
          <p14:tracePt t="50782" x="2579688" y="4003675"/>
          <p14:tracePt t="50798" x="2632075" y="4003675"/>
          <p14:tracePt t="50815" x="2671763" y="3990975"/>
          <p14:tracePt t="50832" x="2697163" y="3970338"/>
          <p14:tracePt t="50848" x="2730500" y="3944938"/>
          <p14:tracePt t="50865" x="2762250" y="3919538"/>
          <p14:tracePt t="50882" x="2782888" y="3892550"/>
          <p14:tracePt t="50898" x="2801938" y="3892550"/>
          <p14:tracePt t="50915" x="2814638" y="3886200"/>
          <p14:tracePt t="51188" x="2820988" y="3886200"/>
          <p14:tracePt t="51196" x="2835275" y="3886200"/>
          <p14:tracePt t="51202" x="2879725" y="3892550"/>
          <p14:tracePt t="51217" x="2978150" y="3905250"/>
          <p14:tracePt t="51231" x="3076575" y="3905250"/>
          <p14:tracePt t="51248" x="3206750" y="3919538"/>
          <p14:tracePt t="51265" x="3344863" y="3925888"/>
          <p14:tracePt t="51281" x="3500438" y="3932238"/>
          <p14:tracePt t="51298" x="3670300" y="3957638"/>
          <p14:tracePt t="51315" x="3840163" y="3963988"/>
          <p14:tracePt t="51331" x="4062413" y="3978275"/>
          <p14:tracePt t="51348" x="4206875" y="3984625"/>
          <p14:tracePt t="51365" x="4330700" y="3990975"/>
          <p14:tracePt t="51381" x="4448175" y="3990975"/>
          <p14:tracePt t="51398" x="4552950" y="3990975"/>
          <p14:tracePt t="51415" x="4643438" y="3990975"/>
          <p14:tracePt t="51431" x="4716463" y="3990975"/>
          <p14:tracePt t="51448" x="4781550" y="3990975"/>
          <p14:tracePt t="51465" x="4826000" y="3990975"/>
          <p14:tracePt t="51481" x="4865688" y="3990975"/>
          <p14:tracePt t="51498" x="4878388" y="3990975"/>
          <p14:tracePt t="51515" x="4884738" y="3990975"/>
          <p14:tracePt t="52532" x="4872038" y="3997325"/>
          <p14:tracePt t="52548" x="4859338" y="3997325"/>
          <p14:tracePt t="52556" x="4852988" y="4003675"/>
          <p14:tracePt t="52570" x="4846638" y="4003675"/>
          <p14:tracePt t="52570" x="4826000" y="4003675"/>
          <p14:tracePt t="52581" x="4813300" y="4010025"/>
          <p14:tracePt t="52598" x="4800600" y="4016375"/>
          <p14:tracePt t="52614" x="4794250" y="4016375"/>
          <p14:tracePt t="52631" x="4787900" y="4016375"/>
          <p14:tracePt t="52908" x="4781550" y="4022725"/>
          <p14:tracePt t="52916" x="4775200" y="4022725"/>
          <p14:tracePt t="52924" x="4767263" y="4030663"/>
          <p14:tracePt t="52933" x="4754563" y="4030663"/>
          <p14:tracePt t="52948" x="4748213" y="4037013"/>
          <p14:tracePt t="52964" x="4735513" y="4037013"/>
          <p14:tracePt t="52981" x="4729163" y="4037013"/>
          <p14:tracePt t="52997" x="4702175" y="4043363"/>
          <p14:tracePt t="53014" x="4670425" y="4049713"/>
          <p14:tracePt t="53031" x="4618038" y="4049713"/>
          <p14:tracePt t="53047" x="4519613" y="4049713"/>
          <p14:tracePt t="53064" x="4408488" y="4049713"/>
          <p14:tracePt t="53081" x="4284663" y="4056063"/>
          <p14:tracePt t="53097" x="4148138" y="4056063"/>
          <p14:tracePt t="53114" x="3990975" y="4056063"/>
          <p14:tracePt t="53131" x="3846513" y="4062413"/>
          <p14:tracePt t="53147" x="3644900" y="4062413"/>
          <p14:tracePt t="53164" x="3521075" y="4049713"/>
          <p14:tracePt t="53181" x="3409950" y="4037013"/>
          <p14:tracePt t="53197" x="3305175" y="4016375"/>
          <p14:tracePt t="53214" x="3219450" y="4003675"/>
          <p14:tracePt t="53231" x="3148013" y="3997325"/>
          <p14:tracePt t="53247" x="3095625" y="3997325"/>
          <p14:tracePt t="53264" x="3043238" y="3997325"/>
          <p14:tracePt t="53281" x="3011488" y="3990975"/>
          <p14:tracePt t="53297" x="2978150" y="3978275"/>
          <p14:tracePt t="53314" x="2965450" y="3978275"/>
          <p14:tracePt t="53331" x="2952750" y="3970338"/>
          <p14:tracePt t="53347" x="2932113" y="3951288"/>
          <p14:tracePt t="53364" x="2919413" y="3932238"/>
          <p14:tracePt t="53381" x="2913063" y="3898900"/>
          <p14:tracePt t="53397" x="2900363" y="3873500"/>
          <p14:tracePt t="53414" x="2900363" y="3846513"/>
          <p14:tracePt t="53431" x="2894013" y="3808413"/>
          <p14:tracePt t="53447" x="2887663" y="3781425"/>
          <p14:tracePt t="53464" x="2873375" y="3762375"/>
          <p14:tracePt t="53480" x="2867025" y="3749675"/>
          <p14:tracePt t="53497" x="2860675" y="3741738"/>
          <p14:tracePt t="53514" x="2854325" y="3735388"/>
          <p14:tracePt t="53531" x="2854325" y="3729038"/>
          <p14:tracePt t="53547" x="2847975" y="3729038"/>
          <p14:tracePt t="53564" x="2835275" y="3722688"/>
          <p14:tracePt t="53581" x="2835275" y="3716338"/>
          <p14:tracePt t="53597" x="2820988" y="3697288"/>
          <p14:tracePt t="53614" x="2801938" y="3670300"/>
          <p14:tracePt t="53631" x="2795588" y="3651250"/>
          <p14:tracePt t="53647" x="2789238" y="3638550"/>
          <p14:tracePt t="53664" x="2789238" y="3624263"/>
          <p14:tracePt t="53681" x="2789238" y="3617913"/>
          <p14:tracePt t="54277" x="2782888" y="3617913"/>
          <p14:tracePt t="54301" x="2782888" y="3624263"/>
          <p14:tracePt t="54509" x="2776538" y="3624263"/>
          <p14:tracePt t="54517" x="2762250" y="3632200"/>
          <p14:tracePt t="54524" x="2743200" y="3644900"/>
          <p14:tracePt t="54531" x="2703513" y="3690938"/>
          <p14:tracePt t="54548" x="2632075" y="3722688"/>
          <p14:tracePt t="54565" x="2533650" y="3781425"/>
          <p14:tracePt t="54581" x="2462213" y="3833813"/>
          <p14:tracePt t="54598" x="2397125" y="3867150"/>
          <p14:tracePt t="54614" x="2338388" y="3886200"/>
          <p14:tracePt t="54631" x="2305050" y="3898900"/>
          <p14:tracePt t="54648" x="2273300" y="3905250"/>
          <p14:tracePt t="54664" x="2246313" y="3905250"/>
          <p14:tracePt t="54681" x="2227263" y="3911600"/>
          <p14:tracePt t="54698" x="2220913" y="3911600"/>
          <p14:tracePt t="54714" x="2214563" y="3911600"/>
          <p14:tracePt t="54949" x="2227263" y="3911600"/>
          <p14:tracePt t="54957" x="2239963" y="3911600"/>
          <p14:tracePt t="54965" x="2273300" y="3911600"/>
          <p14:tracePt t="54974" x="2298700" y="3911600"/>
          <p14:tracePt t="54982" x="2363788" y="3911600"/>
          <p14:tracePt t="54998" x="2430463" y="3905250"/>
          <p14:tracePt t="55014" x="2474913" y="3892550"/>
          <p14:tracePt t="55031" x="2514600" y="3886200"/>
          <p14:tracePt t="55048" x="2540000" y="3879850"/>
          <p14:tracePt t="55064" x="2547938" y="3879850"/>
          <p14:tracePt t="55173" x="2540000" y="3879850"/>
          <p14:tracePt t="55269" x="2547938" y="3879850"/>
          <p14:tracePt t="55277" x="2560638" y="3873500"/>
          <p14:tracePt t="55285" x="2586038" y="3867150"/>
          <p14:tracePt t="55297" x="2606675" y="3852863"/>
          <p14:tracePt t="55301" x="2651125" y="3833813"/>
          <p14:tracePt t="55314" x="2684463" y="3802063"/>
          <p14:tracePt t="55331" x="2724150" y="3775075"/>
          <p14:tracePt t="55347" x="2743200" y="3756025"/>
          <p14:tracePt t="55364" x="2768600" y="3729038"/>
          <p14:tracePt t="55381" x="2776538" y="3722688"/>
          <p14:tracePt t="55445" x="2768600" y="3716338"/>
          <p14:tracePt t="55453" x="2762250" y="3716338"/>
          <p14:tracePt t="55469" x="2755900" y="3716338"/>
          <p14:tracePt t="55475" x="2755900" y="3709988"/>
          <p14:tracePt t="55481" x="2749550" y="3703638"/>
          <p14:tracePt t="55517" x="2749550" y="3697288"/>
          <p14:tracePt t="55533" x="2749550" y="3690938"/>
          <p14:tracePt t="55541" x="2749550" y="3683000"/>
          <p14:tracePt t="55547" x="2749550" y="3676650"/>
          <p14:tracePt t="55564" x="2749550" y="3670300"/>
          <p14:tracePt t="55685" x="2743200" y="3676650"/>
          <p14:tracePt t="55693" x="2743200" y="3683000"/>
          <p14:tracePt t="55701" x="2743200" y="3690938"/>
          <p14:tracePt t="55706" x="2736850" y="3697288"/>
          <p14:tracePt t="55714" x="2736850" y="3709988"/>
          <p14:tracePt t="55731" x="2736850" y="3722688"/>
          <p14:tracePt t="55747" x="2736850" y="3735388"/>
          <p14:tracePt t="55764" x="2736850" y="3756025"/>
          <p14:tracePt t="55781" x="2743200" y="3787775"/>
          <p14:tracePt t="55797" x="2743200" y="3814763"/>
          <p14:tracePt t="55814" x="2749550" y="3840163"/>
          <p14:tracePt t="55831" x="2768600" y="3867150"/>
          <p14:tracePt t="55847" x="2795588" y="3911600"/>
          <p14:tracePt t="55864" x="2827338" y="3938588"/>
          <p14:tracePt t="55881" x="2860675" y="3951288"/>
          <p14:tracePt t="55897" x="2900363" y="3978275"/>
          <p14:tracePt t="55914" x="2965450" y="3984625"/>
          <p14:tracePt t="55931" x="3055938" y="3997325"/>
          <p14:tracePt t="55947" x="3160713" y="3997325"/>
          <p14:tracePt t="55964" x="3278188" y="4003675"/>
          <p14:tracePt t="55981" x="3481388" y="4022725"/>
          <p14:tracePt t="55997" x="3598863" y="4037013"/>
          <p14:tracePt t="56014" x="3722688" y="4043363"/>
          <p14:tracePt t="56031" x="3833813" y="4049713"/>
          <p14:tracePt t="56047" x="3944938" y="4049713"/>
          <p14:tracePt t="56064" x="4062413" y="4056063"/>
          <p14:tracePt t="56080" x="4192588" y="4062413"/>
          <p14:tracePt t="56097" x="4324350" y="4062413"/>
          <p14:tracePt t="56114" x="4435475" y="4062413"/>
          <p14:tracePt t="56130" x="4565650" y="4062413"/>
          <p14:tracePt t="56147" x="4695825" y="4062413"/>
          <p14:tracePt t="56164" x="4813300" y="4062413"/>
          <p14:tracePt t="56181" x="4957763" y="4062413"/>
          <p14:tracePt t="56197" x="5054600" y="4068763"/>
          <p14:tracePt t="56214" x="5146675" y="4068763"/>
          <p14:tracePt t="56231" x="5224463" y="4068763"/>
          <p14:tracePt t="56247" x="5297488" y="4068763"/>
          <p14:tracePt t="56264" x="5341938" y="4068763"/>
          <p14:tracePt t="56280" x="5356225" y="4068763"/>
          <p14:tracePt t="56297" x="5368925" y="4056063"/>
          <p14:tracePt t="56314" x="5375275" y="4056063"/>
          <p14:tracePt t="56330" x="5387975" y="4030663"/>
          <p14:tracePt t="56347" x="5394325" y="4010025"/>
          <p14:tracePt t="56364" x="5402263" y="3978275"/>
          <p14:tracePt t="56380" x="5402263" y="3951288"/>
          <p14:tracePt t="56397" x="5402263" y="3925888"/>
          <p14:tracePt t="56414" x="5402263" y="3898900"/>
          <p14:tracePt t="56430" x="5381625" y="3886200"/>
          <p14:tracePt t="56447" x="5362575" y="3860800"/>
          <p14:tracePt t="56464" x="5349875" y="3840163"/>
          <p14:tracePt t="56480" x="5303838" y="3833813"/>
          <p14:tracePt t="56497" x="5238750" y="3821113"/>
          <p14:tracePt t="56514" x="5133975" y="3808413"/>
          <p14:tracePt t="56530" x="5029200" y="3794125"/>
          <p14:tracePt t="56547" x="4918075" y="3781425"/>
          <p14:tracePt t="56564" x="4806950" y="3781425"/>
          <p14:tracePt t="56580" x="4605338" y="3762375"/>
          <p14:tracePt t="56597" x="4473575" y="3762375"/>
          <p14:tracePt t="56614" x="4337050" y="3749675"/>
          <p14:tracePt t="56630" x="4206875" y="3741738"/>
          <p14:tracePt t="56647" x="4102100" y="3741738"/>
          <p14:tracePt t="56664" x="3984625" y="3741738"/>
          <p14:tracePt t="56680" x="3873500" y="3741738"/>
          <p14:tracePt t="56697" x="3775075" y="3741738"/>
          <p14:tracePt t="56713" x="3683000" y="3741738"/>
          <p14:tracePt t="56730" x="3611563" y="3741738"/>
          <p14:tracePt t="56747" x="3533775" y="3741738"/>
          <p14:tracePt t="56764" x="3468688" y="3741738"/>
          <p14:tracePt t="56780" x="3363913" y="3741738"/>
          <p14:tracePt t="56797" x="3317875" y="3749675"/>
          <p14:tracePt t="56814" x="3271838" y="3756025"/>
          <p14:tracePt t="56830" x="3219450" y="3762375"/>
          <p14:tracePt t="56847" x="3175000" y="3768725"/>
          <p14:tracePt t="56864" x="3122613" y="3775075"/>
          <p14:tracePt t="56880" x="3063875" y="3802063"/>
          <p14:tracePt t="56897" x="3005138" y="3846513"/>
          <p14:tracePt t="56913" x="2946400" y="3892550"/>
          <p14:tracePt t="56930" x="2894013" y="3932238"/>
          <p14:tracePt t="56947" x="2854325" y="3970338"/>
          <p14:tracePt t="56964" x="2841625" y="4003675"/>
          <p14:tracePt t="56980" x="2827338" y="4022725"/>
          <p14:tracePt t="56997" x="2827338" y="4037013"/>
          <p14:tracePt t="57013" x="2827338" y="4043363"/>
          <p14:tracePt t="57030" x="2841625" y="4043363"/>
          <p14:tracePt t="57047" x="2841625" y="4049713"/>
          <p14:tracePt t="57063" x="2860675" y="4049713"/>
          <p14:tracePt t="57080" x="2873375" y="4056063"/>
          <p14:tracePt t="57097" x="2913063" y="4056063"/>
          <p14:tracePt t="57114" x="2965450" y="4056063"/>
          <p14:tracePt t="57130" x="3011488" y="4056063"/>
          <p14:tracePt t="57147" x="3055938" y="4056063"/>
          <p14:tracePt t="57163" x="3101975" y="4056063"/>
          <p14:tracePt t="57180" x="3167063" y="4049713"/>
          <p14:tracePt t="57197" x="3225800" y="4049713"/>
          <p14:tracePt t="57213" x="3278188" y="4049713"/>
          <p14:tracePt t="57230" x="3317875" y="4043363"/>
          <p14:tracePt t="57247" x="3351213" y="4043363"/>
          <p14:tracePt t="57264" x="3376613" y="4043363"/>
          <p14:tracePt t="57280" x="3395663" y="4043363"/>
          <p14:tracePt t="57297" x="3416300" y="4043363"/>
          <p14:tracePt t="57313" x="3429000" y="4043363"/>
          <p14:tracePt t="57330" x="3441700" y="4043363"/>
          <p14:tracePt t="57347" x="3448050" y="4043363"/>
          <p14:tracePt t="58557" x="3454400" y="4043363"/>
          <p14:tracePt t="58565" x="3475038" y="4043363"/>
          <p14:tracePt t="58573" x="3500438" y="4043363"/>
          <p14:tracePt t="58580" x="3565525" y="4043363"/>
          <p14:tracePt t="58596" x="3703638" y="4043363"/>
          <p14:tracePt t="58613" x="3802063" y="4056063"/>
          <p14:tracePt t="58629" x="3892550" y="4081463"/>
          <p14:tracePt t="58646" x="3984625" y="4121150"/>
          <p14:tracePt t="58663" x="4068763" y="4179888"/>
          <p14:tracePt t="58679" x="4133850" y="4238625"/>
          <p14:tracePt t="58696" x="4173538" y="4291013"/>
          <p14:tracePt t="58713" x="4206875" y="4343400"/>
          <p14:tracePt t="58730" x="4213225" y="4368800"/>
          <p14:tracePt t="58746" x="4225925" y="4395788"/>
          <p14:tracePt t="58763" x="4232275" y="4414838"/>
          <p14:tracePt t="58779" x="4232275" y="4435475"/>
          <p14:tracePt t="58796" x="4232275" y="4441825"/>
          <p14:tracePt t="58813" x="4232275" y="4448175"/>
          <p14:tracePt t="60117" x="4238625" y="4448175"/>
          <p14:tracePt t="60133" x="4238625" y="4441825"/>
          <p14:tracePt t="60148" x="4244975" y="4435475"/>
          <p14:tracePt t="60156" x="4251325" y="4427538"/>
          <p14:tracePt t="60163" x="4259263" y="4414838"/>
          <p14:tracePt t="60179" x="4265613" y="4402138"/>
          <p14:tracePt t="60196" x="4278313" y="4376738"/>
          <p14:tracePt t="60212" x="4284663" y="4337050"/>
          <p14:tracePt t="60229" x="4297363" y="4318000"/>
          <p14:tracePt t="60246" x="4297363" y="4291013"/>
          <p14:tracePt t="60262" x="4297363" y="4259263"/>
          <p14:tracePt t="60279" x="4284663" y="4225925"/>
          <p14:tracePt t="60296" x="4265613" y="4192588"/>
          <p14:tracePt t="60312" x="4232275" y="4160838"/>
          <p14:tracePt t="60329" x="4179888" y="4114800"/>
          <p14:tracePt t="60345" x="4148138" y="4089400"/>
          <p14:tracePt t="60362" x="4108450" y="4068763"/>
          <p14:tracePt t="60379" x="4049713" y="4043363"/>
          <p14:tracePt t="60395" x="4003675" y="4010025"/>
          <p14:tracePt t="60412" x="3944938" y="3978275"/>
          <p14:tracePt t="60429" x="3892550" y="3944938"/>
          <p14:tracePt t="60445" x="3860800" y="3925888"/>
          <p14:tracePt t="60462" x="3833813" y="3919538"/>
          <p14:tracePt t="60479" x="3821113" y="3905250"/>
          <p14:tracePt t="60495" x="3808413" y="3905250"/>
          <p14:tracePt t="60740" x="3821113" y="3905250"/>
          <p14:tracePt t="60748" x="3833813" y="3905250"/>
          <p14:tracePt t="60752" x="3860800" y="3905250"/>
          <p14:tracePt t="60762" x="3911600" y="3919538"/>
          <p14:tracePt t="60779" x="3997325" y="3925888"/>
          <p14:tracePt t="60795" x="4108450" y="3957638"/>
          <p14:tracePt t="60812" x="4291013" y="4022725"/>
          <p14:tracePt t="60829" x="4414838" y="4081463"/>
          <p14:tracePt t="60845" x="4538663" y="4148138"/>
          <p14:tracePt t="60862" x="4649788" y="4225925"/>
          <p14:tracePt t="60879" x="4775200" y="4330700"/>
          <p14:tracePt t="60895" x="4872038" y="4414838"/>
          <p14:tracePt t="60912" x="4970463" y="4513263"/>
          <p14:tracePt t="60929" x="5035550" y="4605338"/>
          <p14:tracePt t="60945" x="5075238" y="4683125"/>
          <p14:tracePt t="60962" x="5087938" y="4775200"/>
          <p14:tracePt t="60979" x="5094288" y="4905375"/>
          <p14:tracePt t="60995" x="5081588" y="5041900"/>
          <p14:tracePt t="61012" x="5041900" y="5199063"/>
          <p14:tracePt t="61029" x="4995863" y="5276850"/>
          <p14:tracePt t="61045" x="4951413" y="5322888"/>
          <p14:tracePt t="61062" x="4911725" y="5356225"/>
          <p14:tracePt t="61079" x="4884738" y="5381625"/>
          <p14:tracePt t="61095" x="4852988" y="5402263"/>
          <p14:tracePt t="61112" x="4840288" y="5408613"/>
          <p14:tracePt t="61129" x="4826000" y="5414963"/>
          <p14:tracePt t="61145" x="4813300" y="5414963"/>
          <p14:tracePt t="61181" x="4806950" y="5414963"/>
          <p14:tracePt t="61184" x="4800600" y="5414963"/>
          <p14:tracePt t="61195" x="4794250" y="5414963"/>
          <p14:tracePt t="61212" x="4787900" y="5414963"/>
          <p14:tracePt t="62620" x="4787900" y="5408613"/>
          <p14:tracePt t="62633" x="4787900" y="5402263"/>
          <p14:tracePt t="62636" x="4794250" y="5402263"/>
          <p14:tracePt t="62645" x="4800600" y="5387975"/>
          <p14:tracePt t="62661" x="4806950" y="5381625"/>
          <p14:tracePt t="62678" x="4813300" y="5375275"/>
          <p14:tracePt t="62695" x="4819650" y="5362575"/>
          <p14:tracePt t="62711" x="4826000" y="5356225"/>
          <p14:tracePt t="62728" x="4833938" y="5349875"/>
          <p14:tracePt t="62744" x="4846638" y="5329238"/>
          <p14:tracePt t="62761" x="4865688" y="5310188"/>
          <p14:tracePt t="62778" x="4878388" y="5276850"/>
          <p14:tracePt t="62795" x="4892675" y="5257800"/>
          <p14:tracePt t="62811" x="4918075" y="5218113"/>
          <p14:tracePt t="62828" x="4970463" y="5140325"/>
          <p14:tracePt t="62845" x="4989513" y="5081588"/>
          <p14:tracePt t="62861" x="5010150" y="5029200"/>
          <p14:tracePt t="62878" x="5029200" y="4970463"/>
          <p14:tracePt t="62894" x="5035550" y="4905375"/>
          <p14:tracePt t="62911" x="5035550" y="4846638"/>
          <p14:tracePt t="62928" x="5035550" y="4760913"/>
          <p14:tracePt t="62945" x="5003800" y="4656138"/>
          <p14:tracePt t="62961" x="4964113" y="4572000"/>
          <p14:tracePt t="62978" x="4937125" y="4538663"/>
          <p14:tracePt t="62994" x="4911725" y="4513263"/>
          <p14:tracePt t="63011" x="4884738" y="4494213"/>
          <p14:tracePt t="63028" x="4819650" y="4454525"/>
          <p14:tracePt t="63045" x="4729163" y="4408488"/>
          <p14:tracePt t="63061" x="4624388" y="4362450"/>
          <p14:tracePt t="63078" x="4506913" y="4297363"/>
          <p14:tracePt t="63094" x="4414838" y="4271963"/>
          <p14:tracePt t="63111" x="4310063" y="4244975"/>
          <p14:tracePt t="63128" x="4232275" y="4225925"/>
          <p14:tracePt t="63144" x="4102100" y="4186238"/>
          <p14:tracePt t="63161" x="3990975" y="4167188"/>
          <p14:tracePt t="63178" x="3860800" y="4133850"/>
          <p14:tracePt t="63194" x="3749675" y="4121150"/>
          <p14:tracePt t="63211" x="3644900" y="4121150"/>
          <p14:tracePt t="63228" x="3487738" y="4114800"/>
          <p14:tracePt t="63244" x="3382963" y="4114800"/>
          <p14:tracePt t="63261" x="3284538" y="4114800"/>
          <p14:tracePt t="63278" x="3194050" y="4114800"/>
          <p14:tracePt t="63294" x="3122613" y="4114800"/>
          <p14:tracePt t="63311" x="3070225" y="4114800"/>
          <p14:tracePt t="63328" x="3024188" y="4114800"/>
          <p14:tracePt t="63344" x="2978150" y="4108450"/>
          <p14:tracePt t="63361" x="2932113" y="4102100"/>
          <p14:tracePt t="63378" x="2894013" y="4102100"/>
          <p14:tracePt t="63394" x="2854325" y="4089400"/>
          <p14:tracePt t="63411" x="2808288" y="4075113"/>
          <p14:tracePt t="63428" x="2789238" y="4068763"/>
          <p14:tracePt t="63444" x="2782888" y="4068763"/>
          <p14:tracePt t="64116" x="2776538" y="4068763"/>
          <p14:tracePt t="64124" x="2755900" y="4062413"/>
          <p14:tracePt t="64132" x="2743200" y="4062413"/>
          <p14:tracePt t="64140" x="2736850" y="4062413"/>
          <p14:tracePt t="64148" x="2709863" y="4056063"/>
          <p14:tracePt t="64161" x="2690813" y="4043363"/>
          <p14:tracePt t="64177" x="2671763" y="4030663"/>
          <p14:tracePt t="64194" x="2665413" y="4022725"/>
          <p14:tracePt t="64211" x="2659063" y="4022725"/>
          <p14:tracePt t="64227" x="2659063" y="4016375"/>
          <p14:tracePt t="64444" x="2651125" y="4016375"/>
          <p14:tracePt t="64460" x="2644775" y="4016375"/>
          <p14:tracePt t="64468" x="2644775" y="4010025"/>
          <p14:tracePt t="64476" x="2638425" y="4010025"/>
          <p14:tracePt t="64500" x="2632075" y="4010025"/>
          <p14:tracePt t="64518" x="2632075" y="4003675"/>
          <p14:tracePt t="64518" x="2625725" y="4003675"/>
          <p14:tracePt t="64556" x="2619375" y="4003675"/>
          <p14:tracePt t="64572" x="2613025" y="4003675"/>
          <p14:tracePt t="64604" x="2606675" y="4003675"/>
          <p14:tracePt t="64620" x="2606675" y="4010025"/>
          <p14:tracePt t="64628" x="2598738" y="4010025"/>
          <p14:tracePt t="66069" x="2598738" y="4003675"/>
          <p14:tracePt t="66093" x="2606675" y="4003675"/>
          <p14:tracePt t="66101" x="2606675" y="3997325"/>
          <p14:tracePt t="66125" x="2613025" y="3990975"/>
          <p14:tracePt t="66149" x="2619375" y="3990975"/>
          <p14:tracePt t="66157" x="2619375" y="3984625"/>
          <p14:tracePt t="66165" x="2632075" y="3984625"/>
          <p14:tracePt t="66189" x="2638425" y="3984625"/>
          <p14:tracePt t="66197" x="2638425" y="3978275"/>
          <p14:tracePt t="66213" x="2638425" y="3970338"/>
          <p14:tracePt t="66221" x="2644775" y="3970338"/>
          <p14:tracePt t="66229" x="2651125" y="3970338"/>
          <p14:tracePt t="66244" x="2659063" y="3963988"/>
          <p14:tracePt t="66261" x="2665413" y="3944938"/>
          <p14:tracePt t="66301" x="2665413" y="3938588"/>
          <p14:tracePt t="66317" x="2665413" y="3932238"/>
          <p14:tracePt t="66327" x="2671763" y="3925888"/>
          <p14:tracePt t="66328" x="2671763" y="3919538"/>
          <p14:tracePt t="66344" x="2678113" y="3911600"/>
          <p14:tracePt t="66361" x="2678113" y="3905250"/>
          <p14:tracePt t="66377" x="2684463" y="3898900"/>
          <p14:tracePt t="66394" x="2684463" y="3892550"/>
          <p14:tracePt t="66411" x="2690813" y="3886200"/>
          <p14:tracePt t="66427" x="2697163" y="3879850"/>
          <p14:tracePt t="66444" x="2697163" y="3873500"/>
          <p14:tracePt t="66461" x="2697163" y="3867150"/>
          <p14:tracePt t="66477" x="2703513" y="3860800"/>
          <p14:tracePt t="66517" x="2703513" y="3852863"/>
          <p14:tracePt t="66538" x="2703513" y="3846513"/>
          <p14:tracePt t="66549" x="2703513" y="3840163"/>
          <p14:tracePt t="66561" x="2709863" y="3840163"/>
          <p14:tracePt t="66581" x="2709863" y="3833813"/>
          <p14:tracePt t="66605" x="2709863" y="3827463"/>
          <p14:tracePt t="66621" x="2709863" y="3821113"/>
          <p14:tracePt t="66630" x="2709863" y="3814763"/>
          <p14:tracePt t="67133" x="2709863" y="3808413"/>
          <p14:tracePt t="67149" x="2703513" y="3808413"/>
          <p14:tracePt t="67157" x="2697163" y="3802063"/>
          <p14:tracePt t="67181" x="2697163" y="3794125"/>
          <p14:tracePt t="67189" x="2690813" y="3794125"/>
          <p14:tracePt t="67213" x="2690813" y="3787775"/>
          <p14:tracePt t="67221" x="2684463" y="3787775"/>
          <p14:tracePt t="67245" x="2678113" y="3781425"/>
          <p14:tracePt t="67261" x="2671763" y="3781425"/>
          <p14:tracePt t="67277" x="2671763" y="3775075"/>
          <p14:tracePt t="67278" x="2665413" y="3775075"/>
          <p14:tracePt t="67294" x="2659063" y="3768725"/>
          <p14:tracePt t="67333" x="2651125" y="3768725"/>
          <p14:tracePt t="67344" x="2644775" y="3762375"/>
          <p14:tracePt t="67344" x="2644775" y="3756025"/>
          <p14:tracePt t="67361" x="2638425" y="3749675"/>
          <p14:tracePt t="67377" x="2638425" y="3741738"/>
          <p14:tracePt t="67413" x="2632075" y="3741738"/>
          <p14:tracePt t="67427" x="2632075" y="3735388"/>
          <p14:tracePt t="67427" x="2625725" y="3735388"/>
          <p14:tracePt t="67461" x="2619375" y="3735388"/>
          <p14:tracePt t="67462" x="2619375" y="3729038"/>
          <p14:tracePt t="67477" x="2613025" y="3729038"/>
          <p14:tracePt t="67541" x="2606675" y="3729038"/>
          <p14:tracePt t="67581" x="2598738" y="3729038"/>
          <p14:tracePt t="67597" x="2592388" y="3729038"/>
          <p14:tracePt t="67621" x="2586038" y="3729038"/>
          <p14:tracePt t="67637" x="2579688" y="3729038"/>
          <p14:tracePt t="67661" x="2573338" y="3729038"/>
          <p14:tracePt t="67669" x="2566988" y="3729038"/>
          <p14:tracePt t="67701" x="2560638" y="3735388"/>
          <p14:tracePt t="67725" x="2554288" y="3735388"/>
          <p14:tracePt t="67741" x="2547938" y="3741738"/>
          <p14:tracePt t="67749" x="2540000" y="3741738"/>
          <p14:tracePt t="67765" x="2533650" y="3749675"/>
          <p14:tracePt t="67777" x="2533650" y="3756025"/>
          <p14:tracePt t="67781" x="2527300" y="3762375"/>
          <p14:tracePt t="67794" x="2514600" y="3775075"/>
          <p14:tracePt t="67810" x="2508250" y="3775075"/>
          <p14:tracePt t="67827" x="2501900" y="3781425"/>
          <p14:tracePt t="67844" x="2495550" y="3787775"/>
          <p14:tracePt t="67860" x="2495550" y="3794125"/>
          <p14:tracePt t="67877" x="2495550" y="3808413"/>
          <p14:tracePt t="67894" x="2489200" y="3821113"/>
          <p14:tracePt t="67910" x="2489200" y="3827463"/>
          <p14:tracePt t="67927" x="2489200" y="3840163"/>
          <p14:tracePt t="67943" x="2489200" y="3846513"/>
          <p14:tracePt t="67960" x="2474913" y="3860800"/>
          <p14:tracePt t="67977" x="2474913" y="3867150"/>
          <p14:tracePt t="67993" x="2474913" y="3879850"/>
          <p14:tracePt t="68010" x="2489200" y="3898900"/>
          <p14:tracePt t="68027" x="2501900" y="3919538"/>
          <p14:tracePt t="68043" x="2514600" y="3932238"/>
          <p14:tracePt t="68060" x="2533650" y="3951288"/>
          <p14:tracePt t="68077" x="2566988" y="3970338"/>
          <p14:tracePt t="68094" x="2586038" y="3984625"/>
          <p14:tracePt t="68110" x="2598738" y="3984625"/>
          <p14:tracePt t="68127" x="2613025" y="3984625"/>
          <p14:tracePt t="68143" x="2632075" y="3984625"/>
          <p14:tracePt t="68160" x="2659063" y="3984625"/>
          <p14:tracePt t="68177" x="2671763" y="3984625"/>
          <p14:tracePt t="68193" x="2690813" y="3984625"/>
          <p14:tracePt t="68210" x="2717800" y="3984625"/>
          <p14:tracePt t="68227" x="2743200" y="3984625"/>
          <p14:tracePt t="68243" x="2755900" y="3984625"/>
          <p14:tracePt t="68260" x="2762250" y="3970338"/>
          <p14:tracePt t="68277" x="2768600" y="3963988"/>
          <p14:tracePt t="68293" x="2768600" y="3957638"/>
          <p14:tracePt t="68310" x="2762250" y="3951288"/>
          <p14:tracePt t="68327" x="2755900" y="3951288"/>
          <p14:tracePt t="68373" x="2749550" y="3951288"/>
          <p14:tracePt t="68405" x="2743200" y="3951288"/>
          <p14:tracePt t="68421" x="2736850" y="3951288"/>
          <p14:tracePt t="68437" x="2730500" y="3951288"/>
          <p14:tracePt t="69357" x="2730500" y="3957638"/>
          <p14:tracePt t="69373" x="2736850" y="3957638"/>
          <p14:tracePt t="69381" x="2749550" y="3957638"/>
          <p14:tracePt t="69389" x="2768600" y="3957638"/>
          <p14:tracePt t="69397" x="2808288" y="3957638"/>
          <p14:tracePt t="69410" x="2860675" y="3963988"/>
          <p14:tracePt t="69426" x="2938463" y="3963988"/>
          <p14:tracePt t="69443" x="3043238" y="3963988"/>
          <p14:tracePt t="69460" x="3160713" y="3970338"/>
          <p14:tracePt t="69476" x="3271838" y="3970338"/>
          <p14:tracePt t="69493" x="3422650" y="3970338"/>
          <p14:tracePt t="69510" x="3494088" y="3963988"/>
          <p14:tracePt t="69527" x="3533775" y="3957638"/>
          <p14:tracePt t="69543" x="3552825" y="3957638"/>
          <p14:tracePt t="69581" x="3552825" y="3951288"/>
          <p14:tracePt t="69593" x="3559175" y="3951288"/>
          <p14:tracePt t="69797" x="3552825" y="3951288"/>
          <p14:tracePt t="69805" x="3546475" y="3957638"/>
          <p14:tracePt t="69813" x="3533775" y="3957638"/>
          <p14:tracePt t="69826" x="3513138" y="3963988"/>
          <p14:tracePt t="69829" x="3481388" y="3984625"/>
          <p14:tracePt t="69843" x="3422650" y="4003675"/>
          <p14:tracePt t="69859" x="3370263" y="4016375"/>
          <p14:tracePt t="69876" x="3336925" y="4022725"/>
          <p14:tracePt t="69893" x="3284538" y="4030663"/>
          <p14:tracePt t="69910" x="3252788" y="4030663"/>
          <p14:tracePt t="69926" x="3225800" y="4030663"/>
          <p14:tracePt t="69943" x="3200400" y="4030663"/>
          <p14:tracePt t="69959" x="3175000" y="4030663"/>
          <p14:tracePt t="69976" x="3167063" y="4022725"/>
          <p14:tracePt t="69993" x="3160713" y="4022725"/>
          <p14:tracePt t="70009" x="3160713" y="4016375"/>
          <p14:tracePt t="70026" x="3160713" y="4010025"/>
          <p14:tracePt t="70043" x="3160713" y="3997325"/>
          <p14:tracePt t="70059" x="3167063" y="3990975"/>
          <p14:tracePt t="70076" x="3181350" y="3984625"/>
          <p14:tracePt t="70093" x="3206750" y="3984625"/>
          <p14:tracePt t="70109" x="3240088" y="3978275"/>
          <p14:tracePt t="70126" x="3278188" y="3978275"/>
          <p14:tracePt t="70143" x="3324225" y="3978275"/>
          <p14:tracePt t="70159" x="3382963" y="3978275"/>
          <p14:tracePt t="70176" x="3441700" y="3978275"/>
          <p14:tracePt t="70193" x="3513138" y="3978275"/>
          <p14:tracePt t="70209" x="3559175" y="3978275"/>
          <p14:tracePt t="70226" x="3592513" y="3978275"/>
          <p14:tracePt t="70243" x="3611563" y="3978275"/>
          <p14:tracePt t="70749" x="3598863" y="3978275"/>
          <p14:tracePt t="70805" x="3592513" y="3978275"/>
          <p14:tracePt t="71205" x="3579813" y="3984625"/>
          <p14:tracePt t="71213" x="3573463" y="3984625"/>
          <p14:tracePt t="71217" x="3565525" y="3990975"/>
          <p14:tracePt t="71226" x="3540125" y="3997325"/>
          <p14:tracePt t="71242" x="3500438" y="4016375"/>
          <p14:tracePt t="71259" x="3441700" y="4037013"/>
          <p14:tracePt t="71275" x="3357563" y="4043363"/>
          <p14:tracePt t="71292" x="3259138" y="4049713"/>
          <p14:tracePt t="71309" x="3116263" y="4049713"/>
          <p14:tracePt t="71326" x="3024188" y="4049713"/>
          <p14:tracePt t="71342" x="2932113" y="4030663"/>
          <p14:tracePt t="71359" x="2873375" y="4010025"/>
          <p14:tracePt t="71375" x="2854325" y="3984625"/>
          <p14:tracePt t="71392" x="2835275" y="3963988"/>
          <p14:tracePt t="71409" x="2789238" y="3932238"/>
          <p14:tracePt t="71426" x="2768600" y="3873500"/>
          <p14:tracePt t="71442" x="2755900" y="3821113"/>
          <p14:tracePt t="71459" x="2749550" y="3781425"/>
          <p14:tracePt t="71475" x="2749550" y="3768725"/>
          <p14:tracePt t="71493" x="2743200" y="3756025"/>
          <p14:tracePt t="71510" x="2736850" y="3729038"/>
          <p14:tracePt t="71526" x="2730500" y="3716338"/>
          <p14:tracePt t="71543" x="2709863" y="3690938"/>
          <p14:tracePt t="71560" x="2709863" y="3683000"/>
          <p14:tracePt t="71576" x="2703513" y="3676650"/>
          <p14:tracePt t="71593" x="2703513" y="3670300"/>
          <p14:tracePt t="71610" x="2697163" y="3663950"/>
          <p14:tracePt t="71626" x="2690813" y="3657600"/>
          <p14:tracePt t="71643" x="2690813" y="3644900"/>
          <p14:tracePt t="71660" x="2684463" y="3644900"/>
          <p14:tracePt t="71676" x="2684463" y="3638550"/>
          <p14:tracePt t="72758" x="2684463" y="3644900"/>
          <p14:tracePt t="72774" x="2690813" y="3644900"/>
          <p14:tracePt t="72782" x="2690813" y="3651250"/>
          <p14:tracePt t="72798" x="2690813" y="3657600"/>
          <p14:tracePt t="72809" x="2697163" y="3657600"/>
          <p14:tracePt t="72810" x="2697163" y="3670300"/>
          <p14:tracePt t="72826" x="2703513" y="3676650"/>
          <p14:tracePt t="72862" x="2703513" y="3683000"/>
          <p14:tracePt t="72868" x="2709863" y="3690938"/>
          <p14:tracePt t="72876" x="2709863" y="3697288"/>
          <p14:tracePt t="72892" x="2717800" y="3703638"/>
          <p14:tracePt t="72909" x="2717800" y="3722688"/>
          <p14:tracePt t="72926" x="2724150" y="3735388"/>
          <p14:tracePt t="72943" x="2730500" y="3756025"/>
          <p14:tracePt t="72959" x="2736850" y="3781425"/>
          <p14:tracePt t="72976" x="2743200" y="3794125"/>
          <p14:tracePt t="72992" x="2755900" y="3814763"/>
          <p14:tracePt t="73009" x="2768600" y="3821113"/>
          <p14:tracePt t="73026" x="2776538" y="3840163"/>
          <p14:tracePt t="73043" x="2795588" y="3860800"/>
          <p14:tracePt t="73059" x="2814638" y="3879850"/>
          <p14:tracePt t="73076" x="2841625" y="3892550"/>
          <p14:tracePt t="73092" x="2860675" y="3911600"/>
          <p14:tracePt t="73109" x="2873375" y="3919538"/>
          <p14:tracePt t="73109" x="2887663" y="3925888"/>
          <p14:tracePt t="73126" x="2900363" y="3925888"/>
          <p14:tracePt t="73142" x="2932113" y="3925888"/>
          <p14:tracePt t="73159" x="2965450" y="3925888"/>
          <p14:tracePt t="73176" x="2997200" y="3925888"/>
          <p14:tracePt t="73192" x="3024188" y="3932238"/>
          <p14:tracePt t="73209" x="3036888" y="3932238"/>
          <p14:tracePt t="73262" x="3043238" y="3932238"/>
          <p14:tracePt t="73270" x="3043238" y="3919538"/>
          <p14:tracePt t="73278" x="3043238" y="3911600"/>
          <p14:tracePt t="73286" x="3049588" y="3898900"/>
          <p14:tracePt t="73294" x="3089275" y="3867150"/>
          <p14:tracePt t="73309" x="3154363" y="3827463"/>
          <p14:tracePt t="73326" x="3305175" y="3775075"/>
          <p14:tracePt t="73342" x="3454400" y="3762375"/>
          <p14:tracePt t="73359" x="3617913" y="3735388"/>
          <p14:tracePt t="73376" x="3768725" y="3729038"/>
          <p14:tracePt t="73392" x="3905250" y="3722688"/>
          <p14:tracePt t="73409" x="4037013" y="3716338"/>
          <p14:tracePt t="73426" x="4167188" y="3716338"/>
          <p14:tracePt t="73442" x="4297363" y="3716338"/>
          <p14:tracePt t="73459" x="4421188" y="3716338"/>
          <p14:tracePt t="73476" x="4538663" y="3716338"/>
          <p14:tracePt t="73492" x="4637088" y="3716338"/>
          <p14:tracePt t="73509" x="4735513" y="3716338"/>
          <p14:tracePt t="73526" x="4852988" y="3716338"/>
          <p14:tracePt t="73542" x="4918075" y="3716338"/>
          <p14:tracePt t="73559" x="4976813" y="3716338"/>
          <p14:tracePt t="73576" x="5022850" y="3716338"/>
          <p14:tracePt t="73592" x="5029200" y="3716338"/>
          <p14:tracePt t="73609" x="5035550" y="3716338"/>
          <p14:tracePt t="73670" x="5041900" y="3716338"/>
          <p14:tracePt t="73686" x="5054600" y="3716338"/>
          <p14:tracePt t="73697" x="5068888" y="3716338"/>
          <p14:tracePt t="73697" x="5100638" y="3709988"/>
          <p14:tracePt t="73709" x="5153025" y="3703638"/>
          <p14:tracePt t="73726" x="5251450" y="3703638"/>
          <p14:tracePt t="73742" x="5303838" y="3703638"/>
          <p14:tracePt t="73759" x="5356225" y="3703638"/>
          <p14:tracePt t="73775" x="5381625" y="3703638"/>
          <p14:tracePt t="73878" x="5375275" y="3703638"/>
          <p14:tracePt t="73886" x="5375275" y="3716338"/>
          <p14:tracePt t="73898" x="5362575" y="3735388"/>
          <p14:tracePt t="73898" x="5356225" y="3749675"/>
          <p14:tracePt t="73909" x="5349875" y="3768725"/>
          <p14:tracePt t="73909" x="5349875" y="3787775"/>
          <p14:tracePt t="73926" x="5329238" y="3814763"/>
          <p14:tracePt t="73942" x="5310188" y="3840163"/>
          <p14:tracePt t="73959" x="5297488" y="3867150"/>
          <p14:tracePt t="73975" x="5270500" y="3886200"/>
          <p14:tracePt t="73992" x="5232400" y="3919538"/>
          <p14:tracePt t="74009" x="5180013" y="3978275"/>
          <p14:tracePt t="74025" x="5113338" y="4022725"/>
          <p14:tracePt t="74043" x="5081588" y="4056063"/>
          <p14:tracePt t="74059" x="5054600" y="4062413"/>
          <p14:tracePt t="74076" x="5041900" y="4075113"/>
          <p14:tracePt t="74622" x="5029200" y="4075113"/>
          <p14:tracePt t="74630" x="5010150" y="4075113"/>
          <p14:tracePt t="74638" x="4989513" y="4075113"/>
          <p14:tracePt t="74646" x="4951413" y="4075113"/>
          <p14:tracePt t="74659" x="4892675" y="4075113"/>
          <p14:tracePt t="74675" x="4800600" y="4075113"/>
          <p14:tracePt t="74692" x="4695825" y="4081463"/>
          <p14:tracePt t="74708" x="4584700" y="4089400"/>
          <p14:tracePt t="74725" x="4427538" y="4089400"/>
          <p14:tracePt t="74742" x="4310063" y="4089400"/>
          <p14:tracePt t="74758" x="4198938" y="4089400"/>
          <p14:tracePt t="74775" x="4075113" y="4089400"/>
          <p14:tracePt t="74792" x="3963988" y="4095750"/>
          <p14:tracePt t="74808" x="3860800" y="4108450"/>
          <p14:tracePt t="74825" x="3756025" y="4127500"/>
          <p14:tracePt t="74842" x="3670300" y="4140200"/>
          <p14:tracePt t="74858" x="3598863" y="4140200"/>
          <p14:tracePt t="74875" x="3552825" y="4140200"/>
          <p14:tracePt t="74892" x="3506788" y="4140200"/>
          <p14:tracePt t="74908" x="3487738" y="4148138"/>
          <p14:tracePt t="74925" x="3475038" y="4148138"/>
          <p14:tracePt t="74942" x="3462338" y="4148138"/>
          <p14:tracePt t="74959" x="3454400" y="4148138"/>
          <p14:tracePt t="74975" x="3441700" y="4148138"/>
          <p14:tracePt t="74992" x="3422650" y="4148138"/>
          <p14:tracePt t="75008" x="3409950" y="4148138"/>
          <p14:tracePt t="75025" x="3403600" y="4148138"/>
          <p14:tracePt t="75042" x="3395663" y="4148138"/>
          <p14:tracePt t="75058" x="3382963" y="4140200"/>
          <p14:tracePt t="75075" x="3376613" y="4140200"/>
          <p14:tracePt t="75092" x="3370263" y="4140200"/>
          <p14:tracePt t="75108" x="3363913" y="4140200"/>
          <p14:tracePt t="76790" x="3363913" y="4133850"/>
          <p14:tracePt t="76801" x="3357563" y="4133850"/>
          <p14:tracePt t="76814" x="3351213" y="4133850"/>
          <p14:tracePt t="76822" x="3344863" y="4127500"/>
          <p14:tracePt t="76828" x="3317875" y="4121150"/>
          <p14:tracePt t="76842" x="3298825" y="4114800"/>
          <p14:tracePt t="76858" x="3271838" y="4114800"/>
          <p14:tracePt t="76874" x="3252788" y="4108450"/>
          <p14:tracePt t="76891" x="3225800" y="4108450"/>
          <p14:tracePt t="76908" x="3200400" y="4108450"/>
          <p14:tracePt t="76924" x="3175000" y="4108450"/>
          <p14:tracePt t="76941" x="3122613" y="4108450"/>
          <p14:tracePt t="76958" x="3082925" y="4108450"/>
          <p14:tracePt t="76974" x="3055938" y="4108450"/>
          <p14:tracePt t="76991" x="3049588" y="4108450"/>
          <p14:tracePt t="77008" x="3036888" y="4108450"/>
          <p14:tracePt t="77024" x="3030538" y="4108450"/>
          <p14:tracePt t="77041" x="3024188" y="4108450"/>
          <p14:tracePt t="77086" x="3017838" y="4102100"/>
          <p14:tracePt t="77094" x="3011488" y="4102100"/>
          <p14:tracePt t="77094" x="3005138" y="4095750"/>
          <p14:tracePt t="77108" x="2978150" y="4075113"/>
          <p14:tracePt t="77125" x="2971800" y="4075113"/>
          <p14:tracePt t="77141" x="2959100" y="4068763"/>
          <p14:tracePt t="77157" x="2938463" y="4068763"/>
          <p14:tracePt t="77174" x="2932113" y="4068763"/>
          <p14:tracePt t="77191" x="2925763" y="4068763"/>
          <p14:tracePt t="77207" x="2919413" y="4062413"/>
          <p14:tracePt t="77224" x="2906713" y="4062413"/>
          <p14:tracePt t="77241" x="2900363" y="4056063"/>
          <p14:tracePt t="77257" x="2887663" y="4049713"/>
          <p14:tracePt t="77274" x="2879725" y="4037013"/>
          <p14:tracePt t="77291" x="2860675" y="4022725"/>
          <p14:tracePt t="77307" x="2847975" y="4010025"/>
          <p14:tracePt t="77342" x="2847975" y="4003675"/>
          <p14:tracePt t="77342" x="2841625" y="4003675"/>
          <p14:tracePt t="77357" x="2841625" y="3990975"/>
          <p14:tracePt t="77374" x="2835275" y="3978275"/>
          <p14:tracePt t="77391" x="2827338" y="3970338"/>
          <p14:tracePt t="77407" x="2820988" y="3963988"/>
          <p14:tracePt t="77424" x="2814638" y="3957638"/>
          <p14:tracePt t="77470" x="2814638" y="3951288"/>
          <p14:tracePt t="77477" x="2808288" y="3951288"/>
          <p14:tracePt t="77668" x="2801938" y="3951288"/>
          <p14:tracePt t="77702" x="2795588" y="3951288"/>
          <p14:tracePt t="77902" x="2789238" y="3951288"/>
          <p14:tracePt t="77926" x="2789238" y="3944938"/>
          <p14:tracePt t="77935" x="2782888" y="3938588"/>
          <p14:tracePt t="77942" x="2776538" y="3932238"/>
          <p14:tracePt t="77957" x="2768600" y="3911600"/>
          <p14:tracePt t="77958" x="2768600" y="3879850"/>
          <p14:tracePt t="77974" x="2762250" y="3852863"/>
          <p14:tracePt t="77991" x="2762250" y="3833813"/>
          <p14:tracePt t="78007" x="2749550" y="3821113"/>
          <p14:tracePt t="78024" x="2730500" y="3794125"/>
          <p14:tracePt t="78040" x="2709863" y="3781425"/>
          <p14:tracePt t="78057" x="2690813" y="3762375"/>
          <p14:tracePt t="78074" x="2671763" y="3749675"/>
          <p14:tracePt t="78091" x="2659063" y="3741738"/>
          <p14:tracePt t="78107" x="2644775" y="3729038"/>
          <p14:tracePt t="78124" x="2638425" y="3716338"/>
          <p14:tracePt t="78141" x="2625725" y="3709988"/>
          <p14:tracePt t="78157" x="2619375" y="3703638"/>
          <p14:tracePt t="78174" x="2613025" y="3703638"/>
          <p14:tracePt t="78222" x="2606675" y="3703638"/>
          <p14:tracePt t="78237" x="2598738" y="3697288"/>
          <p14:tracePt t="78341" x="2592388" y="3703638"/>
          <p14:tracePt t="78346" x="2579688" y="3709988"/>
          <p14:tracePt t="78358" x="2573338" y="3716338"/>
          <p14:tracePt t="78358" x="2560638" y="3735388"/>
          <p14:tracePt t="78374" x="2547938" y="3749675"/>
          <p14:tracePt t="78390" x="2540000" y="3768725"/>
          <p14:tracePt t="78407" x="2533650" y="3787775"/>
          <p14:tracePt t="78424" x="2533650" y="3794125"/>
          <p14:tracePt t="78440" x="2533650" y="3827463"/>
          <p14:tracePt t="78457" x="2527300" y="3833813"/>
          <p14:tracePt t="78474" x="2520950" y="3852863"/>
          <p14:tracePt t="78490" x="2520950" y="3867150"/>
          <p14:tracePt t="78507" x="2520950" y="3879850"/>
          <p14:tracePt t="78524" x="2520950" y="3892550"/>
          <p14:tracePt t="78540" x="2527300" y="3898900"/>
          <p14:tracePt t="78557" x="2533650" y="3911600"/>
          <p14:tracePt t="78574" x="2547938" y="3919538"/>
          <p14:tracePt t="78590" x="2554288" y="3925888"/>
          <p14:tracePt t="78607" x="2573338" y="3925888"/>
          <p14:tracePt t="78624" x="2598738" y="3932238"/>
          <p14:tracePt t="78640" x="2632075" y="3932238"/>
          <p14:tracePt t="78657" x="2665413" y="3932238"/>
          <p14:tracePt t="78674" x="2697163" y="3932238"/>
          <p14:tracePt t="78690" x="2724150" y="3938588"/>
          <p14:tracePt t="78707" x="2743200" y="3938588"/>
          <p14:tracePt t="78724" x="2749550" y="3938588"/>
          <p14:tracePt t="78773" x="2749550" y="3925888"/>
          <p14:tracePt t="78797" x="2749550" y="3919538"/>
          <p14:tracePt t="78813" x="2755900" y="3911600"/>
          <p14:tracePt t="78821" x="2755900" y="3905250"/>
          <p14:tracePt t="78837" x="2755900" y="3898900"/>
          <p14:tracePt t="78845" x="2762250" y="3892550"/>
          <p14:tracePt t="78853" x="2762250" y="3886200"/>
          <p14:tracePt t="78893" x="2755900" y="3886200"/>
          <p14:tracePt t="78925" x="2749550" y="3886200"/>
          <p14:tracePt t="78965" x="2749550" y="3892550"/>
          <p14:tracePt t="78973" x="2743200" y="3892550"/>
          <p14:tracePt t="79565" x="2749550" y="3892550"/>
          <p14:tracePt t="79573" x="2755900" y="3892550"/>
          <p14:tracePt t="79581" x="2768600" y="3892550"/>
          <p14:tracePt t="79589" x="2776538" y="3892550"/>
          <p14:tracePt t="79597" x="2801938" y="3892550"/>
          <p14:tracePt t="79607" x="2835275" y="3898900"/>
          <p14:tracePt t="79623" x="2867025" y="3905250"/>
          <p14:tracePt t="79640" x="2900363" y="3905250"/>
          <p14:tracePt t="79656" x="2938463" y="3911600"/>
          <p14:tracePt t="79673" x="2971800" y="3911600"/>
          <p14:tracePt t="79690" x="2997200" y="3911600"/>
          <p14:tracePt t="79707" x="3024188" y="3911600"/>
          <p14:tracePt t="79723" x="3055938" y="3911600"/>
          <p14:tracePt t="79740" x="3089275" y="3911600"/>
          <p14:tracePt t="79756" x="3128963" y="3919538"/>
          <p14:tracePt t="79773" x="3181350" y="3919538"/>
          <p14:tracePt t="79790" x="3219450" y="3919538"/>
          <p14:tracePt t="79807" x="3265488" y="3911600"/>
          <p14:tracePt t="79823" x="3317875" y="3911600"/>
          <p14:tracePt t="79840" x="3395663" y="3911600"/>
          <p14:tracePt t="79856" x="3468688" y="3911600"/>
          <p14:tracePt t="79873" x="3540125" y="3911600"/>
          <p14:tracePt t="79890" x="3605213" y="3911600"/>
          <p14:tracePt t="79906" x="3663950" y="3911600"/>
          <p14:tracePt t="79923" x="3729038" y="3911600"/>
          <p14:tracePt t="79940" x="3781425" y="3911600"/>
          <p14:tracePt t="79956" x="3827463" y="3919538"/>
          <p14:tracePt t="79973" x="3892550" y="3919538"/>
          <p14:tracePt t="79990" x="3932238" y="3919538"/>
          <p14:tracePt t="80006" x="3978275" y="3925888"/>
          <p14:tracePt t="80023" x="4030663" y="3925888"/>
          <p14:tracePt t="80040" x="4081463" y="3925888"/>
          <p14:tracePt t="80056" x="4127500" y="3925888"/>
          <p14:tracePt t="80073" x="4186238" y="3925888"/>
          <p14:tracePt t="80090" x="4244975" y="3925888"/>
          <p14:tracePt t="80106" x="4303713" y="3925888"/>
          <p14:tracePt t="80123" x="4368800" y="3925888"/>
          <p14:tracePt t="80140" x="4427538" y="3925888"/>
          <p14:tracePt t="80156" x="4494213" y="3925888"/>
          <p14:tracePt t="80173" x="4572000" y="3925888"/>
          <p14:tracePt t="80190" x="4618038" y="3925888"/>
          <p14:tracePt t="80206" x="4664075" y="3925888"/>
          <p14:tracePt t="80223" x="4702175" y="3932238"/>
          <p14:tracePt t="80240" x="4735513" y="3932238"/>
          <p14:tracePt t="80256" x="4775200" y="3932238"/>
          <p14:tracePt t="80273" x="4800600" y="3932238"/>
          <p14:tracePt t="80290" x="4840288" y="3932238"/>
          <p14:tracePt t="80306" x="4865688" y="3932238"/>
          <p14:tracePt t="80323" x="4892675" y="3932238"/>
          <p14:tracePt t="80340" x="4918075" y="3932238"/>
          <p14:tracePt t="80356" x="4937125" y="3932238"/>
          <p14:tracePt t="80373" x="4970463" y="3932238"/>
          <p14:tracePt t="80390" x="4983163" y="3932238"/>
          <p14:tracePt t="80406" x="4995863" y="3932238"/>
          <p14:tracePt t="80423" x="5003800" y="3932238"/>
          <p14:tracePt t="80440" x="5022850" y="3938588"/>
          <p14:tracePt t="80456" x="5035550" y="3938588"/>
          <p14:tracePt t="80473" x="5048250" y="3938588"/>
          <p14:tracePt t="80489" x="5081588" y="3938588"/>
          <p14:tracePt t="80506" x="5113338" y="3938588"/>
          <p14:tracePt t="80523" x="5146675" y="3938588"/>
          <p14:tracePt t="80540" x="5165725" y="3938588"/>
          <p14:tracePt t="80556" x="5186363" y="3938588"/>
          <p14:tracePt t="80573" x="5192713" y="3938588"/>
          <p14:tracePt t="80757" x="5186363" y="3938588"/>
          <p14:tracePt t="80773" x="5180013" y="3938588"/>
          <p14:tracePt t="80781" x="5159375" y="3938588"/>
          <p14:tracePt t="80790" x="5140325" y="3932238"/>
          <p14:tracePt t="80806" x="5106988" y="3932238"/>
          <p14:tracePt t="80823" x="5062538" y="3932238"/>
          <p14:tracePt t="80839" x="5010150" y="3932238"/>
          <p14:tracePt t="80856" x="4945063" y="3932238"/>
          <p14:tracePt t="80873" x="4865688" y="3932238"/>
          <p14:tracePt t="80889" x="4787900" y="3932238"/>
          <p14:tracePt t="80906" x="4695825" y="3932238"/>
          <p14:tracePt t="80923" x="4591050" y="3932238"/>
          <p14:tracePt t="80939" x="4506913" y="3932238"/>
          <p14:tracePt t="80956" x="4435475" y="3932238"/>
          <p14:tracePt t="80973" x="4318000" y="3932238"/>
          <p14:tracePt t="80989" x="4244975" y="3932238"/>
          <p14:tracePt t="81006" x="4173538" y="3932238"/>
          <p14:tracePt t="81023" x="4108450" y="3932238"/>
          <p14:tracePt t="81039" x="4043363" y="3932238"/>
          <p14:tracePt t="81056" x="3970338" y="3932238"/>
          <p14:tracePt t="81073" x="3898900" y="3932238"/>
          <p14:tracePt t="81089" x="3846513" y="3932238"/>
          <p14:tracePt t="81106" x="3787775" y="3932238"/>
          <p14:tracePt t="81123" x="3735388" y="3932238"/>
          <p14:tracePt t="81139" x="3676650" y="3938588"/>
          <p14:tracePt t="81156" x="3624263" y="3944938"/>
          <p14:tracePt t="81173" x="3586163" y="3951288"/>
          <p14:tracePt t="81189" x="3513138" y="3951288"/>
          <p14:tracePt t="81206" x="3481388" y="3951288"/>
          <p14:tracePt t="81223" x="3435350" y="3951288"/>
          <p14:tracePt t="81239" x="3395663" y="3951288"/>
          <p14:tracePt t="81256" x="3351213" y="3951288"/>
          <p14:tracePt t="81272" x="3317875" y="3951288"/>
          <p14:tracePt t="81289" x="3284538" y="3951288"/>
          <p14:tracePt t="81306" x="3246438" y="3951288"/>
          <p14:tracePt t="81323" x="3213100" y="3951288"/>
          <p14:tracePt t="81339" x="3181350" y="3951288"/>
          <p14:tracePt t="81356" x="3148013" y="3951288"/>
          <p14:tracePt t="81372" x="3116263" y="3957638"/>
          <p14:tracePt t="81389" x="3076575" y="3957638"/>
          <p14:tracePt t="81406" x="3049588" y="3957638"/>
          <p14:tracePt t="81423" x="3030538" y="3957638"/>
          <p14:tracePt t="81439" x="3011488" y="3957638"/>
          <p14:tracePt t="81456" x="2984500" y="3957638"/>
          <p14:tracePt t="81472" x="2959100" y="3957638"/>
          <p14:tracePt t="81489" x="2932113" y="3957638"/>
          <p14:tracePt t="81506" x="2913063" y="3957638"/>
          <p14:tracePt t="81522" x="2906713" y="3963988"/>
          <p14:tracePt t="81539" x="2894013" y="3963988"/>
          <p14:tracePt t="81556" x="2887663" y="3963988"/>
          <p14:tracePt t="81572" x="2879725" y="3963988"/>
          <p14:tracePt t="81949" x="2873375" y="3963988"/>
          <p14:tracePt t="81957" x="2860675" y="3963988"/>
          <p14:tracePt t="81965" x="2841625" y="3963988"/>
          <p14:tracePt t="81973" x="2795588" y="3963988"/>
          <p14:tracePt t="81989" x="2724150" y="3963988"/>
          <p14:tracePt t="82006" x="2671763" y="3957638"/>
          <p14:tracePt t="82022" x="2625725" y="3957638"/>
          <p14:tracePt t="82039" x="2586038" y="3957638"/>
          <p14:tracePt t="82056" x="2554288" y="3957638"/>
          <p14:tracePt t="82072" x="2520950" y="3957638"/>
          <p14:tracePt t="82089" x="2489200" y="3957638"/>
          <p14:tracePt t="82105" x="2443163" y="3957638"/>
          <p14:tracePt t="82122" x="2390775" y="3957638"/>
          <p14:tracePt t="82139" x="2338388" y="3957638"/>
          <p14:tracePt t="82155" x="2233613" y="3957638"/>
          <p14:tracePt t="82172" x="2135188" y="3957638"/>
          <p14:tracePt t="82189" x="1979613" y="3957638"/>
          <p14:tracePt t="82206" x="1868488" y="3963988"/>
          <p14:tracePt t="82222" x="1770063" y="3963988"/>
          <p14:tracePt t="82239" x="1671638" y="3963988"/>
          <p14:tracePt t="82255" x="1593850" y="3963988"/>
          <p14:tracePt t="82272" x="1522413" y="3944938"/>
          <p14:tracePt t="82289" x="1449388" y="3944938"/>
          <p14:tracePt t="82306" x="1423988" y="3938588"/>
          <p14:tracePt t="82323" x="1397000" y="3932238"/>
          <p14:tracePt t="82445" x="1404938" y="3932238"/>
          <p14:tracePt t="82453" x="1411288" y="3932238"/>
          <p14:tracePt t="82461" x="1430338" y="3932238"/>
          <p14:tracePt t="82472" x="1470025" y="3938588"/>
          <p14:tracePt t="82489" x="1516063" y="3944938"/>
          <p14:tracePt t="82505" x="1581150" y="3944938"/>
          <p14:tracePt t="82522" x="1658938" y="3944938"/>
          <p14:tracePt t="82539" x="1763713" y="3944938"/>
          <p14:tracePt t="82555" x="1841500" y="3944938"/>
          <p14:tracePt t="82572" x="1933575" y="3944938"/>
          <p14:tracePt t="82589" x="2038350" y="3944938"/>
          <p14:tracePt t="82606" x="2116138" y="3944938"/>
          <p14:tracePt t="82622" x="2174875" y="3944938"/>
          <p14:tracePt t="82639" x="2220913" y="3951288"/>
          <p14:tracePt t="82655" x="2266950" y="3944938"/>
          <p14:tracePt t="82672" x="2332038" y="3932238"/>
          <p14:tracePt t="82689" x="2378075" y="3911600"/>
          <p14:tracePt t="82705" x="2436813" y="3879850"/>
          <p14:tracePt t="82722" x="2489200" y="3852863"/>
          <p14:tracePt t="82739" x="2527300" y="3833813"/>
          <p14:tracePt t="82755" x="2560638" y="3814763"/>
          <p14:tracePt t="82772" x="2573338" y="3814763"/>
          <p14:tracePt t="82853" x="2566988" y="3814763"/>
          <p14:tracePt t="82861" x="2560638" y="3821113"/>
          <p14:tracePt t="82867" x="2547938" y="3821113"/>
          <p14:tracePt t="82889" x="2520950" y="3840163"/>
          <p14:tracePt t="82889" x="2489200" y="3860800"/>
          <p14:tracePt t="82905" x="2455863" y="3879850"/>
          <p14:tracePt t="82922" x="2422525" y="3911600"/>
          <p14:tracePt t="82939" x="2378075" y="3932238"/>
          <p14:tracePt t="82955" x="2344738" y="3951288"/>
          <p14:tracePt t="82972" x="2292350" y="3963988"/>
          <p14:tracePt t="82988" x="2239963" y="3963988"/>
          <p14:tracePt t="83005" x="2201863" y="3970338"/>
          <p14:tracePt t="83022" x="2174875" y="3970338"/>
          <p14:tracePt t="83039" x="2155825" y="3970338"/>
          <p14:tracePt t="83055" x="2122488" y="3970338"/>
          <p14:tracePt t="83072" x="2097088" y="3970338"/>
          <p14:tracePt t="83089" x="2076450" y="3970338"/>
          <p14:tracePt t="83105" x="2051050" y="3963988"/>
          <p14:tracePt t="83122" x="2038350" y="3957638"/>
          <p14:tracePt t="83139" x="2032000" y="3957638"/>
          <p14:tracePt t="83181" x="2024063" y="3957638"/>
          <p14:tracePt t="83293" x="2032000" y="3957638"/>
          <p14:tracePt t="83301" x="2038350" y="3963988"/>
          <p14:tracePt t="83309" x="2044700" y="3963988"/>
          <p14:tracePt t="83322" x="2057400" y="3970338"/>
          <p14:tracePt t="83325" x="2082800" y="3970338"/>
          <p14:tracePt t="83338" x="2109788" y="3978275"/>
          <p14:tracePt t="83355" x="2155825" y="3990975"/>
          <p14:tracePt t="83372" x="2220913" y="3990975"/>
          <p14:tracePt t="83388" x="2279650" y="3990975"/>
          <p14:tracePt t="83405" x="2390775" y="3990975"/>
          <p14:tracePt t="83422" x="2455863" y="3990975"/>
          <p14:tracePt t="83438" x="2508250" y="3984625"/>
          <p14:tracePt t="83455" x="2540000" y="3978275"/>
          <p14:tracePt t="83472" x="2560638" y="3978275"/>
          <p14:tracePt t="83488" x="2566988" y="3978275"/>
          <p14:tracePt t="85354" x="0" y="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Avoid Duplication in Branches</a:t>
            </a:r>
            <a:endParaRPr lang="en-US" dirty="0"/>
          </a:p>
        </p:txBody>
      </p:sp>
      <p:sp>
        <p:nvSpPr>
          <p:cNvPr id="3" name="Content Placeholder 2"/>
          <p:cNvSpPr>
            <a:spLocks noGrp="1"/>
          </p:cNvSpPr>
          <p:nvPr>
            <p:ph idx="4294967295"/>
          </p:nvPr>
        </p:nvSpPr>
        <p:spPr>
          <a:xfrm>
            <a:off x="9525" y="921456"/>
            <a:ext cx="9134475" cy="2663825"/>
          </a:xfrm>
        </p:spPr>
        <p:txBody>
          <a:bodyPr>
            <a:normAutofit fontScale="62500" lnSpcReduction="20000"/>
          </a:bodyPr>
          <a:lstStyle/>
          <a:p>
            <a:r>
              <a:rPr lang="en-US" dirty="0" smtClean="0"/>
              <a:t>If you have duplicate code in each branch, move it out of the </a:t>
            </a:r>
            <a:r>
              <a:rPr lang="en-US" dirty="0" smtClean="0">
                <a:solidFill>
                  <a:srgbClr val="6E8080"/>
                </a:solidFill>
                <a:latin typeface="Lucida Sans Typewriter"/>
                <a:ea typeface="Courier New" charset="0"/>
                <a:cs typeface="Courier New" charset="0"/>
              </a:rPr>
              <a:t>if</a:t>
            </a:r>
            <a:r>
              <a:rPr lang="en-US" dirty="0" smtClean="0"/>
              <a:t> statement.</a:t>
            </a:r>
          </a:p>
          <a:p>
            <a:r>
              <a:rPr lang="en-US" dirty="0" smtClean="0"/>
              <a:t>Don't do this:</a:t>
            </a:r>
          </a:p>
          <a:p>
            <a:pPr lvl="1">
              <a:buNone/>
            </a:pPr>
            <a:r>
              <a:rPr lang="en-US" dirty="0" smtClean="0">
                <a:solidFill>
                  <a:srgbClr val="6E8080"/>
                </a:solidFill>
                <a:latin typeface="Lucida Sans Typewriter"/>
                <a:ea typeface="Courier New" charset="0"/>
                <a:cs typeface="Courier New" charset="0"/>
              </a:rPr>
              <a:t>if (floor &gt; 13)</a:t>
            </a:r>
          </a:p>
          <a:p>
            <a:pPr lvl="1">
              <a:buNone/>
            </a:pPr>
            <a:r>
              <a:rPr lang="en-US" dirty="0" smtClean="0">
                <a:solidFill>
                  <a:srgbClr val="6E8080"/>
                </a:solidFill>
                <a:latin typeface="Lucida Sans Typewriter"/>
                <a:ea typeface="Courier New" charset="0"/>
                <a:cs typeface="Courier New" charset="0"/>
              </a:rPr>
              <a:t>{</a:t>
            </a:r>
          </a:p>
          <a:p>
            <a:pPr lvl="1">
              <a:buNone/>
            </a:pPr>
            <a:r>
              <a:rPr lang="en-US" dirty="0" smtClean="0">
                <a:solidFill>
                  <a:srgbClr val="6E8080"/>
                </a:solidFill>
                <a:latin typeface="Lucida Sans Typewriter"/>
                <a:ea typeface="Courier New" charset="0"/>
                <a:cs typeface="Courier New" charset="0"/>
              </a:rPr>
              <a:t>   </a:t>
            </a:r>
            <a:r>
              <a:rPr lang="en-US" dirty="0" err="1" smtClean="0">
                <a:solidFill>
                  <a:srgbClr val="6E8080"/>
                </a:solidFill>
                <a:latin typeface="Lucida Sans Typewriter"/>
                <a:ea typeface="Courier New" charset="0"/>
                <a:cs typeface="Courier New" charset="0"/>
              </a:rPr>
              <a:t>actualFloor</a:t>
            </a:r>
            <a:r>
              <a:rPr lang="en-US" dirty="0" smtClean="0">
                <a:solidFill>
                  <a:srgbClr val="6E8080"/>
                </a:solidFill>
                <a:latin typeface="Lucida Sans Typewriter"/>
                <a:ea typeface="Courier New" charset="0"/>
                <a:cs typeface="Courier New" charset="0"/>
              </a:rPr>
              <a:t> = floor – 1;</a:t>
            </a:r>
          </a:p>
          <a:p>
            <a:pPr lvl="1">
              <a:buNone/>
            </a:pPr>
            <a:r>
              <a:rPr lang="en-US" dirty="0" smtClean="0">
                <a:solidFill>
                  <a:srgbClr val="6E8080"/>
                </a:solidFill>
                <a:latin typeface="Lucida Sans Typewriter"/>
                <a:ea typeface="Courier New" charset="0"/>
                <a:cs typeface="Courier New" charset="0"/>
              </a:rPr>
              <a:t>   </a:t>
            </a:r>
            <a:r>
              <a:rPr lang="en-US" dirty="0" err="1" smtClean="0">
                <a:solidFill>
                  <a:srgbClr val="6E8080"/>
                </a:solidFill>
                <a:latin typeface="Lucida Sans Typewriter"/>
                <a:ea typeface="Courier New" charset="0"/>
                <a:cs typeface="Courier New" charset="0"/>
              </a:rPr>
              <a:t>System.out.println("Actual</a:t>
            </a:r>
            <a:r>
              <a:rPr lang="en-US" dirty="0" smtClean="0">
                <a:solidFill>
                  <a:srgbClr val="6E8080"/>
                </a:solidFill>
                <a:latin typeface="Lucida Sans Typewriter"/>
                <a:ea typeface="Courier New" charset="0"/>
                <a:cs typeface="Courier New" charset="0"/>
              </a:rPr>
              <a:t> floor: " + </a:t>
            </a:r>
            <a:r>
              <a:rPr lang="en-US" dirty="0" err="1" smtClean="0">
                <a:solidFill>
                  <a:srgbClr val="6E8080"/>
                </a:solidFill>
                <a:latin typeface="Lucida Sans Typewriter"/>
                <a:ea typeface="Courier New" charset="0"/>
                <a:cs typeface="Courier New" charset="0"/>
              </a:rPr>
              <a:t>actualFloor</a:t>
            </a:r>
            <a:r>
              <a:rPr lang="en-US" dirty="0" smtClean="0">
                <a:solidFill>
                  <a:srgbClr val="6E8080"/>
                </a:solidFill>
                <a:latin typeface="Lucida Sans Typewriter"/>
                <a:ea typeface="Courier New" charset="0"/>
                <a:cs typeface="Courier New" charset="0"/>
              </a:rPr>
              <a:t>);</a:t>
            </a:r>
          </a:p>
          <a:p>
            <a:pPr lvl="1">
              <a:buNone/>
            </a:pPr>
            <a:r>
              <a:rPr lang="en-US" dirty="0" smtClean="0">
                <a:solidFill>
                  <a:srgbClr val="6E8080"/>
                </a:solidFill>
                <a:latin typeface="Lucida Sans Typewriter"/>
                <a:ea typeface="Courier New" charset="0"/>
                <a:cs typeface="Courier New" charset="0"/>
              </a:rPr>
              <a:t>}</a:t>
            </a:r>
          </a:p>
          <a:p>
            <a:pPr lvl="1">
              <a:buNone/>
            </a:pPr>
            <a:r>
              <a:rPr lang="en-US" dirty="0" smtClean="0">
                <a:solidFill>
                  <a:srgbClr val="6E8080"/>
                </a:solidFill>
                <a:latin typeface="Lucida Sans Typewriter"/>
                <a:ea typeface="Courier New" charset="0"/>
                <a:cs typeface="Courier New" charset="0"/>
              </a:rPr>
              <a:t>else</a:t>
            </a:r>
          </a:p>
          <a:p>
            <a:pPr lvl="1">
              <a:buNone/>
            </a:pPr>
            <a:r>
              <a:rPr lang="en-US" dirty="0" smtClean="0">
                <a:solidFill>
                  <a:srgbClr val="6E8080"/>
                </a:solidFill>
                <a:latin typeface="Lucida Sans Typewriter"/>
                <a:ea typeface="Courier New" charset="0"/>
                <a:cs typeface="Courier New" charset="0"/>
              </a:rPr>
              <a:t>{</a:t>
            </a:r>
          </a:p>
          <a:p>
            <a:pPr lvl="1">
              <a:buNone/>
            </a:pPr>
            <a:r>
              <a:rPr lang="en-US" dirty="0" smtClean="0">
                <a:solidFill>
                  <a:srgbClr val="6E8080"/>
                </a:solidFill>
                <a:latin typeface="Lucida Sans Typewriter"/>
                <a:ea typeface="Courier New" charset="0"/>
                <a:cs typeface="Courier New" charset="0"/>
              </a:rPr>
              <a:t>   </a:t>
            </a:r>
            <a:r>
              <a:rPr lang="en-US" dirty="0" err="1" smtClean="0">
                <a:solidFill>
                  <a:srgbClr val="6E8080"/>
                </a:solidFill>
                <a:latin typeface="Lucida Sans Typewriter"/>
                <a:ea typeface="Courier New" charset="0"/>
                <a:cs typeface="Courier New" charset="0"/>
              </a:rPr>
              <a:t>actualFloor</a:t>
            </a:r>
            <a:r>
              <a:rPr lang="en-US" dirty="0" smtClean="0">
                <a:solidFill>
                  <a:srgbClr val="6E8080"/>
                </a:solidFill>
                <a:latin typeface="Lucida Sans Typewriter"/>
                <a:ea typeface="Courier New" charset="0"/>
                <a:cs typeface="Courier New" charset="0"/>
              </a:rPr>
              <a:t> = floor;</a:t>
            </a:r>
          </a:p>
          <a:p>
            <a:pPr lvl="1">
              <a:buNone/>
            </a:pPr>
            <a:r>
              <a:rPr lang="en-US" dirty="0" smtClean="0">
                <a:solidFill>
                  <a:srgbClr val="6E8080"/>
                </a:solidFill>
                <a:latin typeface="Lucida Sans Typewriter"/>
                <a:ea typeface="Courier New" charset="0"/>
                <a:cs typeface="Courier New" charset="0"/>
              </a:rPr>
              <a:t>   </a:t>
            </a:r>
            <a:r>
              <a:rPr lang="en-US" dirty="0" err="1" smtClean="0">
                <a:solidFill>
                  <a:srgbClr val="6E8080"/>
                </a:solidFill>
                <a:latin typeface="Lucida Sans Typewriter"/>
                <a:ea typeface="Courier New" charset="0"/>
                <a:cs typeface="Courier New" charset="0"/>
              </a:rPr>
              <a:t>System.out.println("Actual</a:t>
            </a:r>
            <a:r>
              <a:rPr lang="en-US" dirty="0" smtClean="0">
                <a:solidFill>
                  <a:srgbClr val="6E8080"/>
                </a:solidFill>
                <a:latin typeface="Lucida Sans Typewriter"/>
                <a:ea typeface="Courier New" charset="0"/>
                <a:cs typeface="Courier New" charset="0"/>
              </a:rPr>
              <a:t> floor: " + </a:t>
            </a:r>
            <a:r>
              <a:rPr lang="en-US" dirty="0" err="1" smtClean="0">
                <a:solidFill>
                  <a:srgbClr val="6E8080"/>
                </a:solidFill>
                <a:latin typeface="Lucida Sans Typewriter"/>
                <a:ea typeface="Courier New" charset="0"/>
                <a:cs typeface="Courier New" charset="0"/>
              </a:rPr>
              <a:t>actualFloor</a:t>
            </a:r>
            <a:r>
              <a:rPr lang="en-US" dirty="0" smtClean="0">
                <a:solidFill>
                  <a:srgbClr val="6E8080"/>
                </a:solidFill>
                <a:latin typeface="Lucida Sans Typewriter"/>
                <a:ea typeface="Courier New" charset="0"/>
                <a:cs typeface="Courier New" charset="0"/>
              </a:rPr>
              <a:t>);</a:t>
            </a:r>
          </a:p>
          <a:p>
            <a:pPr lvl="1">
              <a:buNone/>
            </a:pPr>
            <a:r>
              <a:rPr lang="en-US" dirty="0" smtClean="0">
                <a:solidFill>
                  <a:srgbClr val="6E8080"/>
                </a:solidFill>
                <a:latin typeface="Lucida Sans Typewriter"/>
                <a:ea typeface="Courier New" charset="0"/>
                <a:cs typeface="Courier New" charset="0"/>
              </a:rPr>
              <a:t>} </a:t>
            </a:r>
          </a:p>
        </p:txBody>
      </p:sp>
      <p:sp>
        <p:nvSpPr>
          <p:cNvPr id="4" name="Content Placeholder 2"/>
          <p:cNvSpPr txBox="1">
            <a:spLocks/>
          </p:cNvSpPr>
          <p:nvPr/>
        </p:nvSpPr>
        <p:spPr>
          <a:xfrm>
            <a:off x="161925" y="3585282"/>
            <a:ext cx="9134475" cy="2794706"/>
          </a:xfrm>
          <a:prstGeom prst="rect">
            <a:avLst/>
          </a:prstGeom>
        </p:spPr>
        <p:txBody>
          <a:bodyPr vert="horz" lIns="91440" tIns="45720" rIns="91440" bIns="45720" rtlCol="0">
            <a:normAutofit fontScale="62500" lnSpcReduction="20000"/>
          </a:bodyPr>
          <a:lstStyle>
            <a:lvl1pPr marL="342900" indent="-342900" algn="l" defTabSz="457200" rtl="0" eaLnBrk="1" latinLnBrk="0" hangingPunct="1">
              <a:spcBef>
                <a:spcPct val="20000"/>
              </a:spcBef>
              <a:buFont typeface="Wingdings" charset="2"/>
              <a:buChar char="§"/>
              <a:defRPr sz="2400" kern="1200">
                <a:solidFill>
                  <a:schemeClr val="tx1"/>
                </a:solidFill>
                <a:latin typeface="Lucida Sans"/>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Lucida Sans"/>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Lucida Sans"/>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Lucida Sans"/>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Lucida Sans"/>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Do this instead:</a:t>
            </a:r>
          </a:p>
          <a:p>
            <a:pPr lvl="1">
              <a:buFont typeface="Arial"/>
              <a:buNone/>
            </a:pPr>
            <a:r>
              <a:rPr lang="en-US" dirty="0" smtClean="0">
                <a:solidFill>
                  <a:srgbClr val="6E8080"/>
                </a:solidFill>
                <a:latin typeface="Lucida Sans Typewriter"/>
                <a:ea typeface="Courier New" charset="0"/>
                <a:cs typeface="Courier New" charset="0"/>
              </a:rPr>
              <a:t>if (floor &gt; 13)</a:t>
            </a:r>
          </a:p>
          <a:p>
            <a:pPr lvl="1">
              <a:buFont typeface="Arial"/>
              <a:buNone/>
            </a:pPr>
            <a:r>
              <a:rPr lang="en-US" dirty="0" smtClean="0">
                <a:solidFill>
                  <a:srgbClr val="6E8080"/>
                </a:solidFill>
                <a:latin typeface="Lucida Sans Typewriter"/>
                <a:ea typeface="Courier New" charset="0"/>
                <a:cs typeface="Courier New" charset="0"/>
              </a:rPr>
              <a:t>{</a:t>
            </a:r>
          </a:p>
          <a:p>
            <a:pPr lvl="1">
              <a:buFont typeface="Arial"/>
              <a:buNone/>
            </a:pPr>
            <a:r>
              <a:rPr lang="en-US" dirty="0" smtClean="0">
                <a:solidFill>
                  <a:srgbClr val="6E8080"/>
                </a:solidFill>
                <a:latin typeface="Lucida Sans Typewriter"/>
                <a:ea typeface="Courier New" charset="0"/>
                <a:cs typeface="Courier New" charset="0"/>
              </a:rPr>
              <a:t>   </a:t>
            </a:r>
            <a:r>
              <a:rPr lang="en-US" dirty="0" err="1" smtClean="0">
                <a:solidFill>
                  <a:srgbClr val="6E8080"/>
                </a:solidFill>
                <a:latin typeface="Lucida Sans Typewriter"/>
                <a:ea typeface="Courier New" charset="0"/>
                <a:cs typeface="Courier New" charset="0"/>
              </a:rPr>
              <a:t>actualFloor</a:t>
            </a:r>
            <a:r>
              <a:rPr lang="en-US" dirty="0" smtClean="0">
                <a:solidFill>
                  <a:srgbClr val="6E8080"/>
                </a:solidFill>
                <a:latin typeface="Lucida Sans Typewriter"/>
                <a:ea typeface="Courier New" charset="0"/>
                <a:cs typeface="Courier New" charset="0"/>
              </a:rPr>
              <a:t> = floor – 1;</a:t>
            </a:r>
          </a:p>
          <a:p>
            <a:pPr lvl="1">
              <a:buFont typeface="Arial"/>
              <a:buNone/>
            </a:pPr>
            <a:r>
              <a:rPr lang="en-US" dirty="0" smtClean="0">
                <a:solidFill>
                  <a:srgbClr val="6E8080"/>
                </a:solidFill>
                <a:latin typeface="Lucida Sans Typewriter"/>
                <a:ea typeface="Courier New" charset="0"/>
                <a:cs typeface="Courier New" charset="0"/>
              </a:rPr>
              <a:t>}</a:t>
            </a:r>
          </a:p>
          <a:p>
            <a:pPr lvl="1">
              <a:buFont typeface="Arial"/>
              <a:buNone/>
            </a:pPr>
            <a:r>
              <a:rPr lang="en-US" dirty="0" smtClean="0">
                <a:solidFill>
                  <a:srgbClr val="6E8080"/>
                </a:solidFill>
                <a:latin typeface="Lucida Sans Typewriter"/>
                <a:ea typeface="Courier New" charset="0"/>
                <a:cs typeface="Courier New" charset="0"/>
              </a:rPr>
              <a:t>else</a:t>
            </a:r>
          </a:p>
          <a:p>
            <a:pPr lvl="1">
              <a:buFont typeface="Arial"/>
              <a:buNone/>
            </a:pPr>
            <a:r>
              <a:rPr lang="en-US" dirty="0" smtClean="0">
                <a:solidFill>
                  <a:srgbClr val="6E8080"/>
                </a:solidFill>
                <a:latin typeface="Lucida Sans Typewriter"/>
                <a:ea typeface="Courier New" charset="0"/>
                <a:cs typeface="Courier New" charset="0"/>
              </a:rPr>
              <a:t>{</a:t>
            </a:r>
          </a:p>
          <a:p>
            <a:pPr lvl="1">
              <a:buFont typeface="Arial"/>
              <a:buNone/>
            </a:pPr>
            <a:r>
              <a:rPr lang="en-US" dirty="0" smtClean="0">
                <a:solidFill>
                  <a:srgbClr val="6E8080"/>
                </a:solidFill>
                <a:latin typeface="Lucida Sans Typewriter"/>
                <a:ea typeface="Courier New" charset="0"/>
                <a:cs typeface="Courier New" charset="0"/>
              </a:rPr>
              <a:t>   </a:t>
            </a:r>
            <a:r>
              <a:rPr lang="en-US" dirty="0" err="1" smtClean="0">
                <a:solidFill>
                  <a:srgbClr val="6E8080"/>
                </a:solidFill>
                <a:latin typeface="Lucida Sans Typewriter"/>
                <a:ea typeface="Courier New" charset="0"/>
                <a:cs typeface="Courier New" charset="0"/>
              </a:rPr>
              <a:t>actualFloor</a:t>
            </a:r>
            <a:r>
              <a:rPr lang="en-US" dirty="0" smtClean="0">
                <a:solidFill>
                  <a:srgbClr val="6E8080"/>
                </a:solidFill>
                <a:latin typeface="Lucida Sans Typewriter"/>
                <a:ea typeface="Courier New" charset="0"/>
                <a:cs typeface="Courier New" charset="0"/>
              </a:rPr>
              <a:t> = floor;</a:t>
            </a:r>
          </a:p>
          <a:p>
            <a:pPr lvl="1">
              <a:buFont typeface="Arial"/>
              <a:buNone/>
            </a:pPr>
            <a:r>
              <a:rPr lang="en-US" dirty="0" smtClean="0">
                <a:solidFill>
                  <a:srgbClr val="6E8080"/>
                </a:solidFill>
                <a:latin typeface="Lucida Sans Typewriter"/>
                <a:ea typeface="Courier New" charset="0"/>
                <a:cs typeface="Courier New" charset="0"/>
              </a:rPr>
              <a:t>}</a:t>
            </a:r>
          </a:p>
          <a:p>
            <a:pPr lvl="1">
              <a:buFont typeface="Arial"/>
              <a:buNone/>
            </a:pPr>
            <a:r>
              <a:rPr lang="en-US" dirty="0" err="1" smtClean="0">
                <a:solidFill>
                  <a:srgbClr val="6E8080"/>
                </a:solidFill>
                <a:latin typeface="Lucida Sans Typewriter"/>
                <a:ea typeface="Courier New" charset="0"/>
                <a:cs typeface="Courier New" charset="0"/>
              </a:rPr>
              <a:t>System.out.println</a:t>
            </a:r>
            <a:r>
              <a:rPr lang="en-US" dirty="0" smtClean="0">
                <a:solidFill>
                  <a:srgbClr val="6E8080"/>
                </a:solidFill>
                <a:latin typeface="Lucida Sans Typewriter"/>
                <a:ea typeface="Courier New" charset="0"/>
                <a:cs typeface="Courier New" charset="0"/>
              </a:rPr>
              <a:t>("Actual floor: " + </a:t>
            </a:r>
            <a:r>
              <a:rPr lang="en-US" dirty="0" err="1" smtClean="0">
                <a:solidFill>
                  <a:srgbClr val="6E8080"/>
                </a:solidFill>
                <a:latin typeface="Lucida Sans Typewriter"/>
                <a:ea typeface="Courier New" charset="0"/>
                <a:cs typeface="Courier New" charset="0"/>
              </a:rPr>
              <a:t>actualFloor</a:t>
            </a:r>
            <a:r>
              <a:rPr lang="en-US" dirty="0" smtClean="0">
                <a:solidFill>
                  <a:srgbClr val="6E8080"/>
                </a:solidFill>
                <a:latin typeface="Lucida Sans Typewriter"/>
                <a:ea typeface="Courier New" charset="0"/>
                <a:cs typeface="Courier New" charset="0"/>
              </a:rPr>
              <a:t>);</a:t>
            </a:r>
          </a:p>
          <a:p>
            <a:endParaRPr lang="en-US" dirty="0" smtClean="0"/>
          </a:p>
          <a:p>
            <a:r>
              <a:rPr lang="en-US" dirty="0" smtClean="0"/>
              <a:t>It will make the code much easier to maintain - Changes will only need to be made in one place.</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7026"/>
    </mc:Choice>
    <mc:Fallback xmlns="">
      <p:transition spd="slow" advTm="870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10334" x="6721475" y="3997325"/>
          <p14:tracePt t="10442" x="6734175" y="3997325"/>
          <p14:tracePt t="10455" x="6734175" y="3990975"/>
          <p14:tracePt t="10458" x="6746875" y="3984625"/>
          <p14:tracePt t="10466" x="6759575" y="3984625"/>
          <p14:tracePt t="10474" x="6792913" y="3951288"/>
          <p14:tracePt t="10498" x="6824663" y="3932238"/>
          <p14:tracePt t="10514" x="6838950" y="3905250"/>
          <p14:tracePt t="10524" x="6851650" y="3873500"/>
          <p14:tracePt t="10546" x="6864350" y="3840163"/>
          <p14:tracePt t="10562" x="6870700" y="3802063"/>
          <p14:tracePt t="10578" x="6870700" y="3749675"/>
          <p14:tracePt t="10594" x="6870700" y="3676650"/>
          <p14:tracePt t="10607" x="6870700" y="3611563"/>
          <p14:tracePt t="10624" x="6870700" y="3533775"/>
          <p14:tracePt t="10642" x="6870700" y="3462338"/>
          <p14:tracePt t="10658" x="6864350" y="3382963"/>
          <p14:tracePt t="10674" x="6832600" y="3246438"/>
          <p14:tracePt t="10698" x="6792913" y="3160713"/>
          <p14:tracePt t="10707" x="6759575" y="3076575"/>
          <p14:tracePt t="10730" x="6727825" y="3011488"/>
          <p14:tracePt t="10746" x="6694488" y="2932113"/>
          <p14:tracePt t="10762" x="6654800" y="2879725"/>
          <p14:tracePt t="10778" x="6623050" y="2820988"/>
          <p14:tracePt t="10794" x="6577013" y="2768600"/>
          <p14:tracePt t="10809" x="6530975" y="2717800"/>
          <p14:tracePt t="10824" x="6492875" y="2665413"/>
          <p14:tracePt t="10840" x="6472238" y="2613025"/>
          <p14:tracePt t="10857" x="6446838" y="2560638"/>
          <p14:tracePt t="10874" x="6407150" y="2495550"/>
          <p14:tracePt t="10890" x="6381750" y="2455863"/>
          <p14:tracePt t="10907" x="6354763" y="2422525"/>
          <p14:tracePt t="10924" x="6342063" y="2390775"/>
          <p14:tracePt t="10940" x="6316663" y="2357438"/>
          <p14:tracePt t="10957" x="6289675" y="2325688"/>
          <p14:tracePt t="10974" x="6264275" y="2286000"/>
          <p14:tracePt t="10990" x="6218238" y="2233613"/>
          <p14:tracePt t="11007" x="6165850" y="2174875"/>
          <p14:tracePt t="11024" x="6126163" y="2122488"/>
          <p14:tracePt t="11040" x="6094413" y="2070100"/>
          <p14:tracePt t="11057" x="6061075" y="2024063"/>
          <p14:tracePt t="11074" x="6008688" y="1973263"/>
          <p14:tracePt t="11090" x="5995988" y="1958975"/>
          <p14:tracePt t="11107" x="5989638" y="1952625"/>
          <p14:tracePt t="11124" x="5983288" y="1952625"/>
          <p14:tracePt t="11386" x="5983288" y="1958975"/>
          <p14:tracePt t="11402" x="5983288" y="1973263"/>
          <p14:tracePt t="11410" x="5983288" y="1985963"/>
          <p14:tracePt t="11418" x="5983288" y="1998663"/>
          <p14:tracePt t="11426" x="5983288" y="2005013"/>
          <p14:tracePt t="11440" x="5983288" y="2017713"/>
          <p14:tracePt t="11930" x="5989638" y="2017713"/>
          <p14:tracePt t="11940" x="5989638" y="2024063"/>
          <p14:tracePt t="11940" x="6008688" y="2038350"/>
          <p14:tracePt t="11957" x="6027738" y="2051050"/>
          <p14:tracePt t="11973" x="6048375" y="2076450"/>
          <p14:tracePt t="11990" x="6061075" y="2082800"/>
          <p14:tracePt t="12006" x="6094413" y="2109788"/>
          <p14:tracePt t="12023" x="6113463" y="2135188"/>
          <p14:tracePt t="12040" x="6113463" y="2149475"/>
          <p14:tracePt t="12057" x="6138863" y="2181225"/>
          <p14:tracePt t="12073" x="6165850" y="2220913"/>
          <p14:tracePt t="12090" x="6191250" y="2279650"/>
          <p14:tracePt t="12106" x="6197600" y="2311400"/>
          <p14:tracePt t="12123" x="6211888" y="2338388"/>
          <p14:tracePt t="12140" x="6205538" y="2351088"/>
          <p14:tracePt t="12156" x="6205538" y="2384425"/>
          <p14:tracePt t="12173" x="6205538" y="2422525"/>
          <p14:tracePt t="12190" x="6205538" y="2455863"/>
          <p14:tracePt t="12206" x="6205538" y="2495550"/>
          <p14:tracePt t="12223" x="6191250" y="2533650"/>
          <p14:tracePt t="12240" x="6184900" y="2554288"/>
          <p14:tracePt t="12256" x="6172200" y="2592388"/>
          <p14:tracePt t="12273" x="6146800" y="2632075"/>
          <p14:tracePt t="12290" x="6119813" y="2684463"/>
          <p14:tracePt t="12307" x="6100763" y="2709863"/>
          <p14:tracePt t="12323" x="6080125" y="2736850"/>
          <p14:tracePt t="12340" x="6067425" y="2762250"/>
          <p14:tracePt t="12356" x="6048375" y="2782888"/>
          <p14:tracePt t="12373" x="6042025" y="2795588"/>
          <p14:tracePt t="12390" x="6035675" y="2801938"/>
          <p14:tracePt t="12426" x="6027738" y="2801938"/>
          <p14:tracePt t="12426" x="6021388" y="2808288"/>
          <p14:tracePt t="12440" x="6015038" y="2820988"/>
          <p14:tracePt t="12456" x="6008688" y="2835275"/>
          <p14:tracePt t="12473" x="5989638" y="2854325"/>
          <p14:tracePt t="12490" x="5962650" y="2913063"/>
          <p14:tracePt t="12506" x="5949950" y="2938463"/>
          <p14:tracePt t="12523" x="5943600" y="2959100"/>
          <p14:tracePt t="12540" x="5937250" y="2971800"/>
          <p14:tracePt t="12556" x="5930900" y="2978150"/>
          <p14:tracePt t="12573" x="5930900" y="2984500"/>
          <p14:tracePt t="12590" x="5924550" y="2990850"/>
          <p14:tracePt t="12606" x="5924550" y="3005138"/>
          <p14:tracePt t="12623" x="5924550" y="3011488"/>
          <p14:tracePt t="12640" x="5924550" y="3017838"/>
          <p14:tracePt t="12674" x="5924550" y="3024188"/>
          <p14:tracePt t="12706" x="5924550" y="3030538"/>
          <p14:tracePt t="13066" x="5924550" y="3017838"/>
          <p14:tracePt t="13074" x="5930900" y="3011488"/>
          <p14:tracePt t="13082" x="5943600" y="2984500"/>
          <p14:tracePt t="13091" x="5949950" y="2938463"/>
          <p14:tracePt t="13106" x="5949950" y="2867025"/>
          <p14:tracePt t="13123" x="5937250" y="2762250"/>
          <p14:tracePt t="13140" x="5930900" y="2671763"/>
          <p14:tracePt t="13156" x="5891213" y="2606675"/>
          <p14:tracePt t="13173" x="5845175" y="2554288"/>
          <p14:tracePt t="13189" x="5807075" y="2520950"/>
          <p14:tracePt t="13206" x="5734050" y="2501900"/>
          <p14:tracePt t="13223" x="5637213" y="2481263"/>
          <p14:tracePt t="13239" x="5505450" y="2474913"/>
          <p14:tracePt t="13256" x="5341938" y="2474913"/>
          <p14:tracePt t="13273" x="5159375" y="2462213"/>
          <p14:tracePt t="13290" x="4775200" y="2443163"/>
          <p14:tracePt t="13306" x="4538663" y="2430463"/>
          <p14:tracePt t="13323" x="4343400" y="2409825"/>
          <p14:tracePt t="13339" x="4140200" y="2409825"/>
          <p14:tracePt t="13356" x="3944938" y="2403475"/>
          <p14:tracePt t="13373" x="3802063" y="2397125"/>
          <p14:tracePt t="13389" x="3676650" y="2397125"/>
          <p14:tracePt t="13406" x="3605213" y="2397125"/>
          <p14:tracePt t="13423" x="3586163" y="2397125"/>
          <p14:tracePt t="13439" x="3579813" y="2397125"/>
          <p14:tracePt t="13554" x="3579813" y="2390775"/>
          <p14:tracePt t="13562" x="3586163" y="2390775"/>
          <p14:tracePt t="13578" x="3592513" y="2390775"/>
          <p14:tracePt t="13589" x="3598863" y="2390775"/>
          <p14:tracePt t="13590" x="3611563" y="2390775"/>
          <p14:tracePt t="13606" x="3638550" y="2390775"/>
          <p14:tracePt t="13623" x="3657600" y="2390775"/>
          <p14:tracePt t="13639" x="3690938" y="2390775"/>
          <p14:tracePt t="13656" x="3729038" y="2403475"/>
          <p14:tracePt t="13672" x="3756025" y="2422525"/>
          <p14:tracePt t="13689" x="3775075" y="2436813"/>
          <p14:tracePt t="13706" x="3802063" y="2468563"/>
          <p14:tracePt t="13723" x="3808413" y="2474913"/>
          <p14:tracePt t="13739" x="3814763" y="2481263"/>
          <p14:tracePt t="13850" x="3802063" y="2474913"/>
          <p14:tracePt t="13866" x="3794125" y="2474913"/>
          <p14:tracePt t="13874" x="3787775" y="2474913"/>
          <p14:tracePt t="13889" x="3781425" y="2474913"/>
          <p14:tracePt t="13889" x="3768725" y="2474913"/>
          <p14:tracePt t="13906" x="3722688" y="2474913"/>
          <p14:tracePt t="13922" x="3683000" y="2489200"/>
          <p14:tracePt t="13939" x="3657600" y="2495550"/>
          <p14:tracePt t="13956" x="3638550" y="2508250"/>
          <p14:tracePt t="13972" x="3617913" y="2514600"/>
          <p14:tracePt t="13989" x="3617913" y="2527300"/>
          <p14:tracePt t="14006" x="3611563" y="2540000"/>
          <p14:tracePt t="14022" x="3611563" y="2554288"/>
          <p14:tracePt t="14039" x="3611563" y="2586038"/>
          <p14:tracePt t="14056" x="3611563" y="2619375"/>
          <p14:tracePt t="14072" x="3617913" y="2644775"/>
          <p14:tracePt t="14089" x="3624263" y="2684463"/>
          <p14:tracePt t="14106" x="3632200" y="2736850"/>
          <p14:tracePt t="14122" x="3617913" y="2768600"/>
          <p14:tracePt t="14139" x="3617913" y="2795588"/>
          <p14:tracePt t="14156" x="3617913" y="2841625"/>
          <p14:tracePt t="14172" x="3605213" y="2900363"/>
          <p14:tracePt t="14189" x="3586163" y="2978150"/>
          <p14:tracePt t="14206" x="3546475" y="3049588"/>
          <p14:tracePt t="14222" x="3521075" y="3135313"/>
          <p14:tracePt t="14239" x="3475038" y="3213100"/>
          <p14:tracePt t="14256" x="3454400" y="3265488"/>
          <p14:tracePt t="14272" x="3448050" y="3271838"/>
          <p14:tracePt t="14289" x="3448050" y="3278188"/>
          <p14:tracePt t="16291" x="3448050" y="3271838"/>
          <p14:tracePt t="16299" x="3448050" y="3265488"/>
          <p14:tracePt t="16315" x="3454400" y="3259138"/>
          <p14:tracePt t="16321" x="3454400" y="3240088"/>
          <p14:tracePt t="16339" x="3475038" y="3213100"/>
          <p14:tracePt t="16339" x="3494088" y="3175000"/>
          <p14:tracePt t="16356" x="3521075" y="3141663"/>
          <p14:tracePt t="16372" x="3540125" y="3101975"/>
          <p14:tracePt t="16389" x="3565525" y="3070225"/>
          <p14:tracePt t="16406" x="3573463" y="3024188"/>
          <p14:tracePt t="16422" x="3579813" y="2959100"/>
          <p14:tracePt t="16439" x="3592513" y="2900363"/>
          <p14:tracePt t="16456" x="3592513" y="2847975"/>
          <p14:tracePt t="16472" x="3592513" y="2801938"/>
          <p14:tracePt t="16489" x="3592513" y="2762250"/>
          <p14:tracePt t="16506" x="3586163" y="2724150"/>
          <p14:tracePt t="16522" x="3573463" y="2651125"/>
          <p14:tracePt t="16539" x="3552825" y="2598738"/>
          <p14:tracePt t="16556" x="3533775" y="2554288"/>
          <p14:tracePt t="16572" x="3521075" y="2501900"/>
          <p14:tracePt t="16589" x="3506788" y="2449513"/>
          <p14:tracePt t="16606" x="3500438" y="2409825"/>
          <p14:tracePt t="16622" x="3500438" y="2397125"/>
          <p14:tracePt t="20195" x="3506788" y="2397125"/>
          <p14:tracePt t="20203" x="3513138" y="2397125"/>
          <p14:tracePt t="20217" x="3521075" y="2397125"/>
          <p14:tracePt t="20221" x="3533775" y="2397125"/>
          <p14:tracePt t="20221" x="3565525" y="2397125"/>
          <p14:tracePt t="20238" x="3598863" y="2384425"/>
          <p14:tracePt t="20255" x="3644900" y="2384425"/>
          <p14:tracePt t="20271" x="3697288" y="2378075"/>
          <p14:tracePt t="20288" x="3775075" y="2363788"/>
          <p14:tracePt t="20304" x="3840163" y="2351088"/>
          <p14:tracePt t="20321" x="3911600" y="2344738"/>
          <p14:tracePt t="20338" x="3990975" y="2325688"/>
          <p14:tracePt t="20354" x="4102100" y="2325688"/>
          <p14:tracePt t="20371" x="4186238" y="2319338"/>
          <p14:tracePt t="20388" x="4284663" y="2311400"/>
          <p14:tracePt t="20404" x="4383088" y="2311400"/>
          <p14:tracePt t="20421" x="4487863" y="2305050"/>
          <p14:tracePt t="20437" x="4591050" y="2298700"/>
          <p14:tracePt t="20454" x="4722813" y="2298700"/>
          <p14:tracePt t="20471" x="4865688" y="2298700"/>
          <p14:tracePt t="20488" x="4989513" y="2298700"/>
          <p14:tracePt t="20504" x="5159375" y="2298700"/>
          <p14:tracePt t="20521" x="5291138" y="2298700"/>
          <p14:tracePt t="20537" x="5427663" y="2298700"/>
          <p14:tracePt t="20554" x="5637213" y="2292350"/>
          <p14:tracePt t="20571" x="5773738" y="2286000"/>
          <p14:tracePt t="20587" x="5891213" y="2279650"/>
          <p14:tracePt t="20604" x="6021388" y="2273300"/>
          <p14:tracePt t="20621" x="6132513" y="2266950"/>
          <p14:tracePt t="20637" x="6224588" y="2266950"/>
          <p14:tracePt t="20654" x="6296025" y="2260600"/>
          <p14:tracePt t="20671" x="6348413" y="2246313"/>
          <p14:tracePt t="20688" x="6381750" y="2227263"/>
          <p14:tracePt t="20704" x="6407150" y="2208213"/>
          <p14:tracePt t="20721" x="6413500" y="2193925"/>
          <p14:tracePt t="20737" x="6413500" y="2187575"/>
          <p14:tracePt t="20754" x="6388100" y="2174875"/>
          <p14:tracePt t="20771" x="6375400" y="2168525"/>
          <p14:tracePt t="20787" x="6342063" y="2155825"/>
          <p14:tracePt t="20804" x="6323013" y="2149475"/>
          <p14:tracePt t="20821" x="6289675" y="2141538"/>
          <p14:tracePt t="20837" x="6270625" y="2141538"/>
          <p14:tracePt t="20854" x="6249988" y="2135188"/>
          <p14:tracePt t="20871" x="6237288" y="2135188"/>
          <p14:tracePt t="20887" x="6224588" y="2135188"/>
          <p14:tracePt t="20904" x="6197600" y="2135188"/>
          <p14:tracePt t="20921" x="6178550" y="2135188"/>
          <p14:tracePt t="20937" x="6138863" y="2135188"/>
          <p14:tracePt t="20954" x="6094413" y="2135188"/>
          <p14:tracePt t="20971" x="6073775" y="2141538"/>
          <p14:tracePt t="20987" x="6048375" y="2141538"/>
          <p14:tracePt t="21004" x="6021388" y="2149475"/>
          <p14:tracePt t="21021" x="6002338" y="2149475"/>
          <p14:tracePt t="21038" x="5989638" y="2155825"/>
          <p14:tracePt t="21055" x="5989638" y="2162175"/>
          <p14:tracePt t="22651" x="5995988" y="2168525"/>
          <p14:tracePt t="22659" x="6008688" y="2187575"/>
          <p14:tracePt t="22671" x="6015038" y="2187575"/>
          <p14:tracePt t="22672" x="6035675" y="2208213"/>
          <p14:tracePt t="22688" x="6073775" y="2239963"/>
          <p14:tracePt t="22704" x="6107113" y="2260600"/>
          <p14:tracePt t="22721" x="6132513" y="2292350"/>
          <p14:tracePt t="22738" x="6165850" y="2319338"/>
          <p14:tracePt t="22754" x="6191250" y="2351088"/>
          <p14:tracePt t="22771" x="6237288" y="2409825"/>
          <p14:tracePt t="22788" x="6249988" y="2449513"/>
          <p14:tracePt t="22804" x="6264275" y="2489200"/>
          <p14:tracePt t="22821" x="6270625" y="2540000"/>
          <p14:tracePt t="22838" x="6283325" y="2598738"/>
          <p14:tracePt t="22854" x="6296025" y="2644775"/>
          <p14:tracePt t="22871" x="6296025" y="2690813"/>
          <p14:tracePt t="22888" x="6296025" y="2736850"/>
          <p14:tracePt t="22904" x="6289675" y="2768600"/>
          <p14:tracePt t="22921" x="6283325" y="2808288"/>
          <p14:tracePt t="22937" x="6276975" y="2847975"/>
          <p14:tracePt t="22954" x="6270625" y="2873375"/>
          <p14:tracePt t="22971" x="6249988" y="2913063"/>
          <p14:tracePt t="22988" x="6243638" y="2932113"/>
          <p14:tracePt t="23004" x="6243638" y="2959100"/>
          <p14:tracePt t="23021" x="6237288" y="2984500"/>
          <p14:tracePt t="23038" x="6224588" y="3017838"/>
          <p14:tracePt t="23055" x="6218238" y="3036888"/>
          <p14:tracePt t="23071" x="6211888" y="3063875"/>
          <p14:tracePt t="23088" x="6205538" y="3076575"/>
          <p14:tracePt t="23104" x="6197600" y="3089275"/>
          <p14:tracePt t="23121" x="6191250" y="3095625"/>
          <p14:tracePt t="23137" x="6191250" y="3101975"/>
          <p14:tracePt t="23154" x="6178550" y="3116263"/>
          <p14:tracePt t="23171" x="6172200" y="3135313"/>
          <p14:tracePt t="23187" x="6172200" y="3141663"/>
          <p14:tracePt t="23204" x="6172200" y="3148013"/>
          <p14:tracePt t="26267" x="6165850" y="3154363"/>
          <p14:tracePt t="26275" x="6165850" y="3167063"/>
          <p14:tracePt t="26283" x="6153150" y="3181350"/>
          <p14:tracePt t="26292" x="6146800" y="3187700"/>
          <p14:tracePt t="26303" x="6126163" y="3206750"/>
          <p14:tracePt t="26320" x="6107113" y="3225800"/>
          <p14:tracePt t="26336" x="6067425" y="3240088"/>
          <p14:tracePt t="26353" x="5962650" y="3271838"/>
          <p14:tracePt t="26369" x="5838825" y="3344863"/>
          <p14:tracePt t="26386" x="5675313" y="3403600"/>
          <p14:tracePt t="26403" x="5381625" y="3475038"/>
          <p14:tracePt t="26419" x="5180013" y="3475038"/>
          <p14:tracePt t="26436" x="4937125" y="3475038"/>
          <p14:tracePt t="26453" x="4618038" y="3475038"/>
          <p14:tracePt t="26469" x="4278313" y="3429000"/>
          <p14:tracePt t="26486" x="3963988" y="3389313"/>
          <p14:tracePt t="26503" x="3670300" y="3344863"/>
          <p14:tracePt t="26519" x="3389313" y="3311525"/>
          <p14:tracePt t="26536" x="3082925" y="3206750"/>
          <p14:tracePt t="26553" x="2814638" y="3070225"/>
          <p14:tracePt t="26569" x="2592388" y="2965450"/>
          <p14:tracePt t="26586" x="2430463" y="2873375"/>
          <p14:tracePt t="26603" x="2141538" y="2709863"/>
          <p14:tracePt t="26619" x="1973263" y="2606675"/>
          <p14:tracePt t="26636" x="1828800" y="2501900"/>
          <p14:tracePt t="26653" x="1671638" y="2403475"/>
          <p14:tracePt t="26669" x="1541463" y="2325688"/>
          <p14:tracePt t="26686" x="1430338" y="2239963"/>
          <p14:tracePt t="26703" x="1325563" y="2155825"/>
          <p14:tracePt t="26719" x="1227138" y="2070100"/>
          <p14:tracePt t="26736" x="1143000" y="1992313"/>
          <p14:tracePt t="26753" x="1071563" y="1920875"/>
          <p14:tracePt t="26769" x="1019175" y="1854200"/>
          <p14:tracePt t="26786" x="966788" y="1809750"/>
          <p14:tracePt t="26803" x="895350" y="1717675"/>
          <p14:tracePt t="26819" x="874713" y="1684338"/>
          <p14:tracePt t="26836" x="849313" y="1646238"/>
          <p14:tracePt t="26853" x="849313" y="1619250"/>
          <p14:tracePt t="26869" x="836613" y="1606550"/>
          <p14:tracePt t="26886" x="822325" y="1574800"/>
          <p14:tracePt t="26903" x="822325" y="1566863"/>
          <p14:tracePt t="26947" x="815975" y="1566863"/>
          <p14:tracePt t="26955" x="815975" y="1560513"/>
          <p14:tracePt t="27195" x="809625" y="1560513"/>
          <p14:tracePt t="27203" x="809625" y="1566863"/>
          <p14:tracePt t="27211" x="809625" y="1574800"/>
          <p14:tracePt t="27219" x="803275" y="1600200"/>
          <p14:tracePt t="27236" x="796925" y="1625600"/>
          <p14:tracePt t="27253" x="796925" y="1665288"/>
          <p14:tracePt t="27269" x="796925" y="1698625"/>
          <p14:tracePt t="27286" x="796925" y="1763713"/>
          <p14:tracePt t="27302" x="790575" y="1816100"/>
          <p14:tracePt t="27319" x="790575" y="1893888"/>
          <p14:tracePt t="27336" x="790575" y="1973263"/>
          <p14:tracePt t="27353" x="790575" y="2032000"/>
          <p14:tracePt t="27370" x="790575" y="2070100"/>
          <p14:tracePt t="27386" x="784225" y="2090738"/>
          <p14:tracePt t="27402" x="784225" y="2097088"/>
          <p14:tracePt t="27523" x="784225" y="2109788"/>
          <p14:tracePt t="27531" x="784225" y="2122488"/>
          <p14:tracePt t="27539" x="784225" y="2128838"/>
          <p14:tracePt t="27552" x="790575" y="2135188"/>
          <p14:tracePt t="27553" x="790575" y="2155825"/>
          <p14:tracePt t="27569" x="796925" y="2162175"/>
          <p14:tracePt t="27586" x="796925" y="2168525"/>
          <p14:tracePt t="27635" x="803275" y="2168525"/>
          <p14:tracePt t="27667" x="803275" y="2162175"/>
          <p14:tracePt t="27677" x="803275" y="2155825"/>
          <p14:tracePt t="27691" x="803275" y="2149475"/>
          <p14:tracePt t="27707" x="803275" y="2135188"/>
          <p14:tracePt t="27707" x="809625" y="2135188"/>
          <p14:tracePt t="27719" x="809625" y="2128838"/>
          <p14:tracePt t="27736" x="809625" y="2122488"/>
          <p14:tracePt t="27752" x="803275" y="2122488"/>
          <p14:tracePt t="27787" x="796925" y="2122488"/>
          <p14:tracePt t="27963" x="790575" y="2122488"/>
          <p14:tracePt t="27979" x="777875" y="2128838"/>
          <p14:tracePt t="28003" x="769938" y="2128838"/>
          <p14:tracePt t="28011" x="763588" y="2135188"/>
          <p14:tracePt t="28019" x="757238" y="2141538"/>
          <p14:tracePt t="28036" x="719138" y="2155825"/>
          <p14:tracePt t="28037" x="692150" y="2168525"/>
          <p14:tracePt t="28052" x="660400" y="2181225"/>
          <p14:tracePt t="28069" x="627063" y="2201863"/>
          <p14:tracePt t="28085" x="601663" y="2220913"/>
          <p14:tracePt t="28102" x="568325" y="2246313"/>
          <p14:tracePt t="28119" x="515938" y="2311400"/>
          <p14:tracePt t="28135" x="469900" y="2357438"/>
          <p14:tracePt t="28152" x="444500" y="2403475"/>
          <p14:tracePt t="28169" x="411163" y="2449513"/>
          <p14:tracePt t="28185" x="398463" y="2514600"/>
          <p14:tracePt t="28202" x="392113" y="2586038"/>
          <p14:tracePt t="28219" x="392113" y="2717800"/>
          <p14:tracePt t="28236" x="385763" y="2789238"/>
          <p14:tracePt t="28253" x="385763" y="2854325"/>
          <p14:tracePt t="28269" x="385763" y="2919413"/>
          <p14:tracePt t="28285" x="404813" y="2984500"/>
          <p14:tracePt t="28302" x="450850" y="3043238"/>
          <p14:tracePt t="28319" x="509588" y="3101975"/>
          <p14:tracePt t="28335" x="587375" y="3167063"/>
          <p14:tracePt t="28352" x="673100" y="3219450"/>
          <p14:tracePt t="28369" x="763588" y="3252788"/>
          <p14:tracePt t="28385" x="815975" y="3252788"/>
          <p14:tracePt t="28402" x="862013" y="3252788"/>
          <p14:tracePt t="28419" x="908050" y="3252788"/>
          <p14:tracePt t="28435" x="914400" y="3252788"/>
          <p14:tracePt t="28491" x="908050" y="3252788"/>
          <p14:tracePt t="28507" x="901700" y="3252788"/>
          <p14:tracePt t="28523" x="895350" y="3252788"/>
          <p14:tracePt t="28531" x="874713" y="3240088"/>
          <p14:tracePt t="28539" x="855663" y="3240088"/>
          <p14:tracePt t="28552" x="830263" y="3225800"/>
          <p14:tracePt t="28555" x="784225" y="3187700"/>
          <p14:tracePt t="28569" x="731838" y="3141663"/>
          <p14:tracePt t="28585" x="673100" y="3055938"/>
          <p14:tracePt t="28602" x="627063" y="2965450"/>
          <p14:tracePt t="28619" x="593725" y="2801938"/>
          <p14:tracePt t="28636" x="581025" y="2644775"/>
          <p14:tracePt t="28652" x="568325" y="2508250"/>
          <p14:tracePt t="28669" x="561975" y="2357438"/>
          <p14:tracePt t="28685" x="561975" y="2239963"/>
          <p14:tracePt t="28702" x="581025" y="2168525"/>
          <p14:tracePt t="28719" x="608013" y="2122488"/>
          <p14:tracePt t="28735" x="646113" y="2076450"/>
          <p14:tracePt t="28752" x="685800" y="2057400"/>
          <p14:tracePt t="28769" x="769938" y="2051050"/>
          <p14:tracePt t="28785" x="855663" y="2038350"/>
          <p14:tracePt t="28802" x="939800" y="2024063"/>
          <p14:tracePt t="28818" x="1031875" y="2017713"/>
          <p14:tracePt t="28835" x="1050925" y="2017713"/>
          <p14:tracePt t="28923" x="1044575" y="2017713"/>
          <p14:tracePt t="28947" x="1038225" y="2017713"/>
          <p14:tracePt t="28963" x="1031875" y="2017713"/>
          <p14:tracePt t="28971" x="1019175" y="2017713"/>
          <p14:tracePt t="28979" x="998538" y="2024063"/>
          <p14:tracePt t="28987" x="966788" y="2044700"/>
          <p14:tracePt t="29002" x="901700" y="2082800"/>
          <p14:tracePt t="29018" x="784225" y="2181225"/>
          <p14:tracePt t="29035" x="698500" y="2273300"/>
          <p14:tracePt t="29052" x="614363" y="2370138"/>
          <p14:tracePt t="29069" x="561975" y="2474913"/>
          <p14:tracePt t="29085" x="534988" y="2579688"/>
          <p14:tracePt t="29102" x="534988" y="2659063"/>
          <p14:tracePt t="29118" x="555625" y="2743200"/>
          <p14:tracePt t="29135" x="608013" y="2814638"/>
          <p14:tracePt t="29152" x="679450" y="2879725"/>
          <p14:tracePt t="29168" x="757238" y="2913063"/>
          <p14:tracePt t="29185" x="855663" y="2946400"/>
          <p14:tracePt t="29202" x="920750" y="2952750"/>
          <p14:tracePt t="29218" x="960438" y="2952750"/>
          <p14:tracePt t="29218" x="966788" y="2946400"/>
          <p14:tracePt t="29235" x="973138" y="2932113"/>
          <p14:tracePt t="29252" x="973138" y="2887663"/>
          <p14:tracePt t="29268" x="947738" y="2820988"/>
          <p14:tracePt t="29285" x="874713" y="2709863"/>
          <p14:tracePt t="29302" x="836613" y="2606675"/>
          <p14:tracePt t="29318" x="790575" y="2514600"/>
          <p14:tracePt t="29335" x="757238" y="2422525"/>
          <p14:tracePt t="29352" x="750888" y="2325688"/>
          <p14:tracePt t="29369" x="738188" y="2201863"/>
          <p14:tracePt t="29385" x="738188" y="2097088"/>
          <p14:tracePt t="29402" x="738188" y="2005013"/>
          <p14:tracePt t="29418" x="750888" y="1927225"/>
          <p14:tracePt t="29435" x="769938" y="1847850"/>
          <p14:tracePt t="29452" x="777875" y="1809750"/>
          <p14:tracePt t="29468" x="784225" y="1770063"/>
          <p14:tracePt t="29485" x="790575" y="1724025"/>
          <p14:tracePt t="29502" x="796925" y="1684338"/>
          <p14:tracePt t="29518" x="803275" y="1658938"/>
          <p14:tracePt t="29535" x="822325" y="1639888"/>
          <p14:tracePt t="29552" x="822325" y="1619250"/>
          <p14:tracePt t="29568" x="830263" y="1606550"/>
          <p14:tracePt t="29585" x="830263" y="1600200"/>
          <p14:tracePt t="29739" x="842963" y="1600200"/>
          <p14:tracePt t="29747" x="849313" y="1600200"/>
          <p14:tracePt t="29753" x="855663" y="1600200"/>
          <p14:tracePt t="29768" x="868363" y="1600200"/>
          <p14:tracePt t="29768" x="895350" y="1606550"/>
          <p14:tracePt t="29785" x="908050" y="1606550"/>
          <p14:tracePt t="30059" x="914400" y="1606550"/>
          <p14:tracePt t="30067" x="927100" y="1606550"/>
          <p14:tracePt t="30069" x="954088" y="1606550"/>
          <p14:tracePt t="30085" x="985838" y="1606550"/>
          <p14:tracePt t="30102" x="1025525" y="1612900"/>
          <p14:tracePt t="30118" x="1071563" y="1612900"/>
          <p14:tracePt t="30135" x="1123950" y="1612900"/>
          <p14:tracePt t="30151" x="1162050" y="1619250"/>
          <p14:tracePt t="30168" x="1176338" y="1619250"/>
          <p14:tracePt t="30185" x="1182688" y="1619250"/>
          <p14:tracePt t="30315" x="1176338" y="1619250"/>
          <p14:tracePt t="30323" x="1176338" y="1625600"/>
          <p14:tracePt t="30347" x="1168400" y="1625600"/>
          <p14:tracePt t="30555" x="1168400" y="1633538"/>
          <p14:tracePt t="30563" x="1162050" y="1646238"/>
          <p14:tracePt t="30571" x="1143000" y="1717675"/>
          <p14:tracePt t="30587" x="1130300" y="1763713"/>
          <p14:tracePt t="30595" x="1123950" y="1809750"/>
          <p14:tracePt t="30603" x="1103313" y="1933575"/>
          <p14:tracePt t="30618" x="1096963" y="2057400"/>
          <p14:tracePt t="30634" x="1096963" y="2279650"/>
          <p14:tracePt t="30651" x="1096963" y="2462213"/>
          <p14:tracePt t="30668" x="1103313" y="2644775"/>
          <p14:tracePt t="30685" x="1109663" y="2854325"/>
          <p14:tracePt t="30701" x="1123950" y="3055938"/>
          <p14:tracePt t="30718" x="1149350" y="3259138"/>
          <p14:tracePt t="30734" x="1189038" y="3468688"/>
          <p14:tracePt t="30751" x="1208088" y="3638550"/>
          <p14:tracePt t="30768" x="1220788" y="3802063"/>
          <p14:tracePt t="30785" x="1235075" y="3970338"/>
          <p14:tracePt t="30801" x="1247775" y="4148138"/>
          <p14:tracePt t="30818" x="1247775" y="4318000"/>
          <p14:tracePt t="30834" x="1260475" y="4552950"/>
          <p14:tracePt t="30851" x="1260475" y="4683125"/>
          <p14:tracePt t="30868" x="1260475" y="4781550"/>
          <p14:tracePt t="30885" x="1260475" y="4859338"/>
          <p14:tracePt t="30901" x="1273175" y="4911725"/>
          <p14:tracePt t="30918" x="1273175" y="4930775"/>
          <p14:tracePt t="30934" x="1273175" y="4924425"/>
          <p14:tracePt t="31051" x="1273175" y="4930775"/>
          <p14:tracePt t="31059" x="1273175" y="4945063"/>
          <p14:tracePt t="31067" x="1273175" y="4964113"/>
          <p14:tracePt t="31073" x="1293813" y="5003800"/>
          <p14:tracePt t="31084" x="1300163" y="5062538"/>
          <p14:tracePt t="31101" x="1319213" y="5127625"/>
          <p14:tracePt t="31118" x="1352550" y="5186363"/>
          <p14:tracePt t="31134" x="1390650" y="5232400"/>
          <p14:tracePt t="31151" x="1423988" y="5257800"/>
          <p14:tracePt t="31168" x="1436688" y="5257800"/>
          <p14:tracePt t="31184" x="1476375" y="5224463"/>
          <p14:tracePt t="31201" x="1547813" y="5140325"/>
          <p14:tracePt t="31218" x="1633538" y="4976813"/>
          <p14:tracePt t="31234" x="1744663" y="4676775"/>
          <p14:tracePt t="31251" x="1776413" y="4448175"/>
          <p14:tracePt t="31268" x="1782763" y="4179888"/>
          <p14:tracePt t="31284" x="1770063" y="4022725"/>
          <p14:tracePt t="31301" x="1717675" y="3898900"/>
          <p14:tracePt t="31318" x="1639888" y="3802063"/>
          <p14:tracePt t="31334" x="1554163" y="3722688"/>
          <p14:tracePt t="31351" x="1463675" y="3644900"/>
          <p14:tracePt t="31368" x="1384300" y="3586163"/>
          <p14:tracePt t="31384" x="1319213" y="3540125"/>
          <p14:tracePt t="31401" x="1273175" y="3475038"/>
          <p14:tracePt t="31417" x="1227138" y="3429000"/>
          <p14:tracePt t="31434" x="1208088" y="3357563"/>
          <p14:tracePt t="31434" x="1195388" y="3311525"/>
          <p14:tracePt t="31451" x="1182688" y="3246438"/>
          <p14:tracePt t="31467" x="1168400" y="3187700"/>
          <p14:tracePt t="31484" x="1155700" y="3135313"/>
          <p14:tracePt t="31501" x="1143000" y="3082925"/>
          <p14:tracePt t="31518" x="1123950" y="3043238"/>
          <p14:tracePt t="31534" x="1103313" y="3005138"/>
          <p14:tracePt t="31551" x="1090613" y="2990850"/>
          <p14:tracePt t="31567" x="1084263" y="2990850"/>
          <p14:tracePt t="31603" x="1077913" y="2990850"/>
          <p14:tracePt t="31611" x="1071563" y="2990850"/>
          <p14:tracePt t="31627" x="1065213" y="2997200"/>
          <p14:tracePt t="31634" x="1050925" y="2997200"/>
          <p14:tracePt t="31651" x="1031875" y="3011488"/>
          <p14:tracePt t="31668" x="1006475" y="3024188"/>
          <p14:tracePt t="31684" x="979488" y="3030538"/>
          <p14:tracePt t="31701" x="960438" y="3036888"/>
          <p14:tracePt t="31717" x="920750" y="3043238"/>
          <p14:tracePt t="31734" x="908050" y="3055938"/>
          <p14:tracePt t="31751" x="895350" y="3055938"/>
          <p14:tracePt t="32107" x="895350" y="3049588"/>
          <p14:tracePt t="32115" x="901700" y="3036888"/>
          <p14:tracePt t="32123" x="901700" y="2997200"/>
          <p14:tracePt t="32139" x="901700" y="2971800"/>
          <p14:tracePt t="32151" x="901700" y="2946400"/>
          <p14:tracePt t="32155" x="901700" y="2873375"/>
          <p14:tracePt t="32167" x="889000" y="2782888"/>
          <p14:tracePt t="32184" x="874713" y="2697163"/>
          <p14:tracePt t="32201" x="862013" y="2619375"/>
          <p14:tracePt t="32217" x="842963" y="2547938"/>
          <p14:tracePt t="32234" x="830263" y="2481263"/>
          <p14:tracePt t="32251" x="790575" y="2378075"/>
          <p14:tracePt t="32267" x="777875" y="2319338"/>
          <p14:tracePt t="32284" x="763588" y="2279650"/>
          <p14:tracePt t="32301" x="757238" y="2260600"/>
          <p14:tracePt t="32317" x="750888" y="2239963"/>
          <p14:tracePt t="32334" x="744538" y="2227263"/>
          <p14:tracePt t="32351" x="744538" y="2201863"/>
          <p14:tracePt t="32367" x="744538" y="2181225"/>
          <p14:tracePt t="32384" x="744538" y="2155825"/>
          <p14:tracePt t="32401" x="744538" y="2135188"/>
          <p14:tracePt t="32417" x="744538" y="2122488"/>
          <p14:tracePt t="32434" x="744538" y="2103438"/>
          <p14:tracePt t="32451" x="750888" y="2082800"/>
          <p14:tracePt t="32467" x="757238" y="2076450"/>
          <p14:tracePt t="32484" x="757238" y="2070100"/>
          <p14:tracePt t="32547" x="763588" y="2070100"/>
          <p14:tracePt t="32579" x="769938" y="2070100"/>
          <p14:tracePt t="32619" x="777875" y="2070100"/>
          <p14:tracePt t="32651" x="784225" y="2076450"/>
          <p14:tracePt t="32676" x="790575" y="2076450"/>
          <p14:tracePt t="32700" x="796925" y="2076450"/>
          <p14:tracePt t="32860" x="796925" y="2082800"/>
          <p14:tracePt t="32876" x="796925" y="2090738"/>
          <p14:tracePt t="32885" x="796925" y="2097088"/>
          <p14:tracePt t="32889" x="796925" y="2109788"/>
          <p14:tracePt t="32901" x="796925" y="2122488"/>
          <p14:tracePt t="32918" x="796925" y="2135188"/>
          <p14:tracePt t="32935" x="796925" y="2141538"/>
          <p14:tracePt t="32952" x="796925" y="2149475"/>
          <p14:tracePt t="32968" x="803275" y="2155825"/>
          <p14:tracePt t="34692" x="803275" y="2162175"/>
          <p14:tracePt t="34700" x="803275" y="2168525"/>
          <p14:tracePt t="34718" x="809625" y="2181225"/>
          <p14:tracePt t="34718" x="809625" y="2208213"/>
          <p14:tracePt t="34734" x="809625" y="2227263"/>
          <p14:tracePt t="34751" x="809625" y="2252663"/>
          <p14:tracePt t="34767" x="809625" y="2279650"/>
          <p14:tracePt t="34784" x="822325" y="2319338"/>
          <p14:tracePt t="34801" x="822325" y="2378075"/>
          <p14:tracePt t="34817" x="842963" y="2474913"/>
          <p14:tracePt t="34834" x="862013" y="2592388"/>
          <p14:tracePt t="34851" x="874713" y="2717800"/>
          <p14:tracePt t="34867" x="889000" y="2879725"/>
          <p14:tracePt t="34884" x="895350" y="3011488"/>
          <p14:tracePt t="34900" x="908050" y="3122613"/>
          <p14:tracePt t="34917" x="914400" y="3252788"/>
          <p14:tracePt t="34934" x="914400" y="3357563"/>
          <p14:tracePt t="34951" x="920750" y="3462338"/>
          <p14:tracePt t="34967" x="927100" y="3559175"/>
          <p14:tracePt t="34984" x="927100" y="3663950"/>
          <p14:tracePt t="35000" x="927100" y="3729038"/>
          <p14:tracePt t="35017" x="927100" y="3735388"/>
          <p14:tracePt t="35034" x="927100" y="3729038"/>
          <p14:tracePt t="35050" x="939800" y="3709988"/>
          <p14:tracePt t="35067" x="954088" y="3540125"/>
          <p14:tracePt t="35084" x="954088" y="3409950"/>
          <p14:tracePt t="35100" x="933450" y="3271838"/>
          <p14:tracePt t="35117" x="920750" y="3122613"/>
          <p14:tracePt t="35134" x="920750" y="2990850"/>
          <p14:tracePt t="35150" x="914400" y="2873375"/>
          <p14:tracePt t="35167" x="908050" y="2762250"/>
          <p14:tracePt t="35184" x="908050" y="2665413"/>
          <p14:tracePt t="35200" x="901700" y="2560638"/>
          <p14:tracePt t="35217" x="901700" y="2481263"/>
          <p14:tracePt t="35234" x="895350" y="2430463"/>
          <p14:tracePt t="35250" x="895350" y="2390775"/>
          <p14:tracePt t="35267" x="895350" y="2344738"/>
          <p14:tracePt t="35284" x="895350" y="2332038"/>
          <p14:tracePt t="35300" x="895350" y="2319338"/>
          <p14:tracePt t="35317" x="901700" y="2311400"/>
          <p14:tracePt t="35334" x="901700" y="2298700"/>
          <p14:tracePt t="35350" x="901700" y="2286000"/>
          <p14:tracePt t="35367" x="901700" y="2273300"/>
          <p14:tracePt t="35384" x="901700" y="2252663"/>
          <p14:tracePt t="35400" x="901700" y="2227263"/>
          <p14:tracePt t="35417" x="895350" y="2201863"/>
          <p14:tracePt t="35434" x="862013" y="2174875"/>
          <p14:tracePt t="35450" x="842963" y="2155825"/>
          <p14:tracePt t="35467" x="822325" y="2141538"/>
          <p14:tracePt t="35484" x="815975" y="2135188"/>
          <p14:tracePt t="35652" x="809625" y="2135188"/>
          <p14:tracePt t="35852" x="784225" y="2135188"/>
          <p14:tracePt t="35860" x="757238" y="2135188"/>
          <p14:tracePt t="35868" x="711200" y="2135188"/>
          <p14:tracePt t="35868" x="620713" y="2135188"/>
          <p14:tracePt t="35884" x="515938" y="2135188"/>
          <p14:tracePt t="35900" x="398463" y="2135188"/>
          <p14:tracePt t="35917" x="320675" y="2135188"/>
          <p14:tracePt t="35933" x="268288" y="2135188"/>
          <p14:tracePt t="35950" x="247650" y="2135188"/>
          <p14:tracePt t="36020" x="241300" y="2135188"/>
          <p14:tracePt t="36036" x="241300" y="2141538"/>
          <p14:tracePt t="36044" x="254000" y="2155825"/>
          <p14:tracePt t="36054" x="261938" y="2174875"/>
          <p14:tracePt t="36057" x="293688" y="2201863"/>
          <p14:tracePt t="36067" x="352425" y="2266950"/>
          <p14:tracePt t="36083" x="417513" y="2351088"/>
          <p14:tracePt t="36100" x="463550" y="2416175"/>
          <p14:tracePt t="36117" x="509588" y="2501900"/>
          <p14:tracePt t="36133" x="549275" y="2598738"/>
          <p14:tracePt t="36150" x="574675" y="2690813"/>
          <p14:tracePt t="36167" x="587375" y="2762250"/>
          <p14:tracePt t="36183" x="593725" y="2827338"/>
          <p14:tracePt t="36200" x="587375" y="2879725"/>
          <p14:tracePt t="36217" x="587375" y="2952750"/>
          <p14:tracePt t="36233" x="587375" y="3017838"/>
          <p14:tracePt t="36250" x="587375" y="3070225"/>
          <p14:tracePt t="36267" x="587375" y="3122613"/>
          <p14:tracePt t="36283" x="620713" y="3181350"/>
          <p14:tracePt t="36300" x="652463" y="3206750"/>
          <p14:tracePt t="36317" x="673100" y="3213100"/>
          <p14:tracePt t="36333" x="679450" y="3213100"/>
          <p14:tracePt t="36468" x="673100" y="3213100"/>
          <p14:tracePt t="36476" x="652463" y="3213100"/>
          <p14:tracePt t="36484" x="633413" y="3213100"/>
          <p14:tracePt t="36488" x="561975" y="3213100"/>
          <p14:tracePt t="36500" x="476250" y="3219450"/>
          <p14:tracePt t="36517" x="431800" y="3219450"/>
          <p14:tracePt t="36533" x="398463" y="3219450"/>
          <p14:tracePt t="36852" x="398463" y="3233738"/>
          <p14:tracePt t="36860" x="398463" y="3259138"/>
          <p14:tracePt t="36868" x="398463" y="3298825"/>
          <p14:tracePt t="36883" x="392113" y="3395663"/>
          <p14:tracePt t="36884" x="385763" y="3500438"/>
          <p14:tracePt t="36900" x="385763" y="3632200"/>
          <p14:tracePt t="36916" x="385763" y="3756025"/>
          <p14:tracePt t="36933" x="385763" y="3892550"/>
          <p14:tracePt t="36950" x="392113" y="4037013"/>
          <p14:tracePt t="36967" x="398463" y="4154488"/>
          <p14:tracePt t="36983" x="404813" y="4303713"/>
          <p14:tracePt t="37000" x="417513" y="4448175"/>
          <p14:tracePt t="37016" x="404813" y="4584700"/>
          <p14:tracePt t="37033" x="404813" y="4689475"/>
          <p14:tracePt t="37050" x="411163" y="4800600"/>
          <p14:tracePt t="37066" x="411163" y="4899025"/>
          <p14:tracePt t="37083" x="392113" y="5041900"/>
          <p14:tracePt t="37100" x="392113" y="5133975"/>
          <p14:tracePt t="37116" x="385763" y="5232400"/>
          <p14:tracePt t="37133" x="373063" y="5329238"/>
          <p14:tracePt t="37150" x="365125" y="5402263"/>
          <p14:tracePt t="37166" x="365125" y="5461000"/>
          <p14:tracePt t="37183" x="365125" y="5532438"/>
          <p14:tracePt t="37200" x="365125" y="5584825"/>
          <p14:tracePt t="37216" x="358775" y="5643563"/>
          <p14:tracePt t="37233" x="398463" y="5727700"/>
          <p14:tracePt t="37250" x="438150" y="5780088"/>
          <p14:tracePt t="37266" x="463550" y="5813425"/>
          <p14:tracePt t="37283" x="476250" y="5826125"/>
          <p14:tracePt t="37332" x="476250" y="5819775"/>
          <p14:tracePt t="37340" x="469900" y="5819775"/>
          <p14:tracePt t="37349" x="463550" y="5813425"/>
          <p14:tracePt t="37350" x="450850" y="5799138"/>
          <p14:tracePt t="37366" x="431800" y="5792788"/>
          <p14:tracePt t="37383" x="398463" y="5780088"/>
          <p14:tracePt t="37399" x="379413" y="5767388"/>
          <p14:tracePt t="37416" x="365125" y="5767388"/>
          <p14:tracePt t="37433" x="358775" y="5767388"/>
          <p14:tracePt t="37468" x="365125" y="5767388"/>
          <p14:tracePt t="37476" x="379413" y="5767388"/>
          <p14:tracePt t="37484" x="417513" y="5754688"/>
          <p14:tracePt t="37500" x="496888" y="5702300"/>
          <p14:tracePt t="37516" x="587375" y="5662613"/>
          <p14:tracePt t="37533" x="652463" y="5637213"/>
          <p14:tracePt t="37550" x="652463" y="5630863"/>
          <p14:tracePt t="37596" x="639763" y="5630863"/>
          <p14:tracePt t="37604" x="614363" y="5630863"/>
          <p14:tracePt t="37616" x="568325" y="5630863"/>
          <p14:tracePt t="37616" x="457200" y="5630863"/>
          <p14:tracePt t="37633" x="365125" y="5630863"/>
          <p14:tracePt t="37650" x="312738" y="5630863"/>
          <p14:tracePt t="37666" x="300038" y="5630863"/>
          <p14:tracePt t="37700" x="300038" y="5622925"/>
          <p14:tracePt t="37700" x="300038" y="5610225"/>
          <p14:tracePt t="37716" x="339725" y="5603875"/>
          <p14:tracePt t="37733" x="379413" y="5591175"/>
          <p14:tracePt t="37749" x="411163" y="5578475"/>
          <p14:tracePt t="37766" x="423863" y="5570538"/>
          <p14:tracePt t="37783" x="431800" y="5570538"/>
          <p14:tracePt t="37799" x="438150" y="5570538"/>
          <p14:tracePt t="37816" x="450850" y="5570538"/>
          <p14:tracePt t="37833" x="457200" y="5564188"/>
          <p14:tracePt t="38996" x="463550" y="5551488"/>
          <p14:tracePt t="39004" x="463550" y="5526088"/>
          <p14:tracePt t="39011" x="463550" y="5511800"/>
          <p14:tracePt t="39020" x="463550" y="5480050"/>
          <p14:tracePt t="39032" x="463550" y="5461000"/>
          <p14:tracePt t="39032" x="444500" y="5381625"/>
          <p14:tracePt t="39049" x="438150" y="5316538"/>
          <p14:tracePt t="39066" x="431800" y="5245100"/>
          <p14:tracePt t="39082" x="417513" y="5205413"/>
          <p14:tracePt t="39099" x="411163" y="5113338"/>
          <p14:tracePt t="39116" x="404813" y="5029200"/>
          <p14:tracePt t="39132" x="398463" y="4937125"/>
          <p14:tracePt t="39149" x="392113" y="4826000"/>
          <p14:tracePt t="39166" x="373063" y="4695825"/>
          <p14:tracePt t="39182" x="365125" y="4559300"/>
          <p14:tracePt t="39199" x="358775" y="4427538"/>
          <p14:tracePt t="39215" x="346075" y="4259263"/>
          <p14:tracePt t="39232" x="346075" y="4068763"/>
          <p14:tracePt t="39249" x="339725" y="3808413"/>
          <p14:tracePt t="39265" x="320675" y="3546475"/>
          <p14:tracePt t="39282" x="312738" y="3225800"/>
          <p14:tracePt t="39299" x="306388" y="2932113"/>
          <p14:tracePt t="39315" x="306388" y="2651125"/>
          <p14:tracePt t="39332" x="293688" y="2501900"/>
          <p14:tracePt t="39349" x="293688" y="2357438"/>
          <p14:tracePt t="39365" x="293688" y="2227263"/>
          <p14:tracePt t="39382" x="287338" y="2097088"/>
          <p14:tracePt t="39399" x="287338" y="1965325"/>
          <p14:tracePt t="39415" x="293688" y="1835150"/>
          <p14:tracePt t="39432" x="306388" y="1717675"/>
          <p14:tracePt t="39449" x="320675" y="1612900"/>
          <p14:tracePt t="39465" x="346075" y="1528763"/>
          <p14:tracePt t="39482" x="358775" y="1470025"/>
          <p14:tracePt t="39499" x="379413" y="1436688"/>
          <p14:tracePt t="39515" x="385763" y="1411288"/>
          <p14:tracePt t="39532" x="398463" y="1411288"/>
          <p14:tracePt t="39580" x="404813" y="1411288"/>
          <p14:tracePt t="39591" x="411163" y="1411288"/>
          <p14:tracePt t="39599" x="417513" y="1404938"/>
          <p14:tracePt t="39619" x="423863" y="1404938"/>
          <p14:tracePt t="39632" x="431800" y="1404938"/>
          <p14:tracePt t="39632" x="438150" y="1404938"/>
          <p14:tracePt t="39649" x="444500" y="1404938"/>
          <p14:tracePt t="39665" x="457200" y="1404938"/>
          <p14:tracePt t="39682" x="463550" y="1404938"/>
          <p14:tracePt t="39699" x="469900" y="1397000"/>
          <p14:tracePt t="39716" x="476250" y="1397000"/>
          <p14:tracePt t="39764" x="482600" y="1397000"/>
          <p14:tracePt t="39924" x="490538" y="1397000"/>
          <p14:tracePt t="39948" x="496888" y="1397000"/>
          <p14:tracePt t="39958" x="496888" y="1404938"/>
          <p14:tracePt t="39958" x="503238" y="1411288"/>
          <p14:tracePt t="39965" x="509588" y="1417638"/>
          <p14:tracePt t="39982" x="509588" y="1423988"/>
          <p14:tracePt t="40035" x="515938" y="1423988"/>
          <p14:tracePt t="40059" x="522288" y="1423988"/>
          <p14:tracePt t="40067" x="528638" y="1430338"/>
          <p14:tracePt t="40075" x="534988" y="1436688"/>
          <p14:tracePt t="40083" x="549275" y="1443038"/>
          <p14:tracePt t="40098" x="568325" y="1449388"/>
          <p14:tracePt t="40115" x="593725" y="1449388"/>
          <p14:tracePt t="40132" x="627063" y="1470025"/>
          <p14:tracePt t="40148" x="646113" y="1482725"/>
          <p14:tracePt t="40165" x="666750" y="1495425"/>
          <p14:tracePt t="40182" x="698500" y="1508125"/>
          <p14:tracePt t="40198" x="711200" y="1508125"/>
          <p14:tracePt t="40215" x="725488" y="1516063"/>
          <p14:tracePt t="40232" x="744538" y="1522413"/>
          <p14:tracePt t="40248" x="757238" y="1522413"/>
          <p14:tracePt t="40265" x="784225" y="1528763"/>
          <p14:tracePt t="40282" x="822325" y="1528763"/>
          <p14:tracePt t="40298" x="874713" y="1528763"/>
          <p14:tracePt t="40315" x="960438" y="1528763"/>
          <p14:tracePt t="40332" x="1025525" y="1528763"/>
          <p14:tracePt t="40348" x="1090613" y="1541463"/>
          <p14:tracePt t="40365" x="1162050" y="1566863"/>
          <p14:tracePt t="40382" x="1235075" y="1574800"/>
          <p14:tracePt t="40398" x="1300163" y="1574800"/>
          <p14:tracePt t="40415" x="1352550" y="1574800"/>
          <p14:tracePt t="40432" x="1390650" y="1574800"/>
          <p14:tracePt t="40448" x="1430338" y="1574800"/>
          <p14:tracePt t="40465" x="1470025" y="1574800"/>
          <p14:tracePt t="40482" x="1501775" y="1574800"/>
          <p14:tracePt t="40498" x="1541463" y="1574800"/>
          <p14:tracePt t="40515" x="1612900" y="1574800"/>
          <p14:tracePt t="40532" x="1652588" y="1574800"/>
          <p14:tracePt t="40548" x="1677988" y="1581150"/>
          <p14:tracePt t="40565" x="1698625" y="1581150"/>
          <p14:tracePt t="41011" x="1684338" y="1581150"/>
          <p14:tracePt t="41019" x="1684338" y="1587500"/>
          <p14:tracePt t="41032" x="1671638" y="1587500"/>
          <p14:tracePt t="41035" x="1646238" y="1593850"/>
          <p14:tracePt t="41048" x="1619250" y="1600200"/>
          <p14:tracePt t="41065" x="1587500" y="1606550"/>
          <p14:tracePt t="41081" x="1547813" y="1606550"/>
          <p14:tracePt t="41098" x="1501775" y="1606550"/>
          <p14:tracePt t="41115" x="1449388" y="1612900"/>
          <p14:tracePt t="41115" x="1430338" y="1612900"/>
          <p14:tracePt t="41131" x="1377950" y="1619250"/>
          <p14:tracePt t="41148" x="1338263" y="1619250"/>
          <p14:tracePt t="41165" x="1300163" y="1619250"/>
          <p14:tracePt t="41181" x="1266825" y="1619250"/>
          <p14:tracePt t="41198" x="1247775" y="1619250"/>
          <p14:tracePt t="41215" x="1241425" y="1612900"/>
          <p14:tracePt t="41315" x="1247775" y="1612900"/>
          <p14:tracePt t="41326" x="1260475" y="1612900"/>
          <p14:tracePt t="41331" x="1279525" y="1612900"/>
          <p14:tracePt t="41348" x="1331913" y="1612900"/>
          <p14:tracePt t="41348" x="1397000" y="1612900"/>
          <p14:tracePt t="41365" x="1495425" y="1612900"/>
          <p14:tracePt t="41381" x="1600200" y="1606550"/>
          <p14:tracePt t="41398" x="1698625" y="1606550"/>
          <p14:tracePt t="41415" x="1789113" y="1606550"/>
          <p14:tracePt t="41431" x="1847850" y="1606550"/>
          <p14:tracePt t="41448" x="1881188" y="1593850"/>
          <p14:tracePt t="41465" x="1906588" y="1593850"/>
          <p14:tracePt t="41481" x="1920875" y="1581150"/>
          <p14:tracePt t="41498" x="1927225" y="1566863"/>
          <p14:tracePt t="41515" x="1920875" y="1541463"/>
          <p14:tracePt t="41531" x="1887538" y="1501775"/>
          <p14:tracePt t="41548" x="1835150" y="1449388"/>
          <p14:tracePt t="41564" x="1789113" y="1411288"/>
          <p14:tracePt t="41581" x="1751013" y="1397000"/>
          <p14:tracePt t="41598" x="1717675" y="1384300"/>
          <p14:tracePt t="41614" x="1692275" y="1384300"/>
          <p14:tracePt t="41631" x="1677988" y="1384300"/>
          <p14:tracePt t="41648" x="1671638" y="1390650"/>
          <p14:tracePt t="41665" x="1665288" y="1397000"/>
          <p14:tracePt t="41681" x="1665288" y="1411288"/>
          <p14:tracePt t="41698" x="1665288" y="1417638"/>
          <p14:tracePt t="41771" x="1665288" y="1423988"/>
          <p14:tracePt t="41779" x="1665288" y="1430338"/>
          <p14:tracePt t="41794" x="1665288" y="1436688"/>
          <p14:tracePt t="41795" x="1665288" y="1449388"/>
          <p14:tracePt t="41799" x="1665288" y="1495425"/>
          <p14:tracePt t="41814" x="1646238" y="1547813"/>
          <p14:tracePt t="41831" x="1612900" y="1600200"/>
          <p14:tracePt t="41848" x="1566863" y="1658938"/>
          <p14:tracePt t="41864" x="1522413" y="1698625"/>
          <p14:tracePt t="41881" x="1449388" y="1730375"/>
          <p14:tracePt t="41898" x="1358900" y="1751013"/>
          <p14:tracePt t="41914" x="1279525" y="1757363"/>
          <p14:tracePt t="41931" x="1182688" y="1757363"/>
          <p14:tracePt t="41948" x="1143000" y="1757363"/>
          <p14:tracePt t="41964" x="1109663" y="1757363"/>
          <p14:tracePt t="41981" x="1096963" y="1757363"/>
          <p14:tracePt t="41998" x="1090613" y="1757363"/>
          <p14:tracePt t="42014" x="1084263" y="1757363"/>
          <p14:tracePt t="42067" x="1077913" y="1763713"/>
          <p14:tracePt t="42075" x="1071563" y="1770063"/>
          <p14:tracePt t="42083" x="1058863" y="1782763"/>
          <p14:tracePt t="42091" x="1050925" y="1795463"/>
          <p14:tracePt t="42098" x="1031875" y="1828800"/>
          <p14:tracePt t="42114" x="1025525" y="1841500"/>
          <p14:tracePt t="42131" x="1025525" y="1847850"/>
          <p14:tracePt t="42148" x="1025525" y="1854200"/>
          <p14:tracePt t="42187" x="1025525" y="1862138"/>
          <p14:tracePt t="42275" x="1025525" y="1868488"/>
          <p14:tracePt t="42283" x="1025525" y="1874838"/>
          <p14:tracePt t="42291" x="1038225" y="1887538"/>
          <p14:tracePt t="42298" x="1044575" y="1912938"/>
          <p14:tracePt t="42314" x="1077913" y="1939925"/>
          <p14:tracePt t="42331" x="1136650" y="1973263"/>
          <p14:tracePt t="42348" x="1201738" y="1985963"/>
          <p14:tracePt t="42364" x="1273175" y="1992313"/>
          <p14:tracePt t="42381" x="1384300" y="1992313"/>
          <p14:tracePt t="42398" x="1489075" y="1992313"/>
          <p14:tracePt t="42414" x="1600200" y="1992313"/>
          <p14:tracePt t="42431" x="1724025" y="1992313"/>
          <p14:tracePt t="42447" x="1887538" y="1992313"/>
          <p14:tracePt t="42464" x="2063750" y="1992313"/>
          <p14:tracePt t="42481" x="2239963" y="1992313"/>
          <p14:tracePt t="42497" x="2430463" y="2005013"/>
          <p14:tracePt t="42514" x="2606675" y="2011363"/>
          <p14:tracePt t="42531" x="2854325" y="2011363"/>
          <p14:tracePt t="42547" x="2990850" y="2011363"/>
          <p14:tracePt t="42564" x="3070225" y="2011363"/>
          <p14:tracePt t="42581" x="3095625" y="2005013"/>
          <p14:tracePt t="43139" x="3101975" y="2005013"/>
          <p14:tracePt t="43147" x="3108325" y="2005013"/>
          <p14:tracePt t="43155" x="3116263" y="2005013"/>
          <p14:tracePt t="43163" x="3122613" y="2005013"/>
          <p14:tracePt t="43171" x="3148013" y="2005013"/>
          <p14:tracePt t="43185" x="3181350" y="2011363"/>
          <p14:tracePt t="43198" x="3219450" y="2017713"/>
          <p14:tracePt t="43215" x="3246438" y="2038350"/>
          <p14:tracePt t="43231" x="3298825" y="2051050"/>
          <p14:tracePt t="43247" x="3330575" y="2063750"/>
          <p14:tracePt t="43264" x="3389313" y="2082800"/>
          <p14:tracePt t="43281" x="3462338" y="2116138"/>
          <p14:tracePt t="43297" x="3533775" y="2155825"/>
          <p14:tracePt t="43314" x="3611563" y="2187575"/>
          <p14:tracePt t="43331" x="3676650" y="2214563"/>
          <p14:tracePt t="43347" x="3802063" y="2266950"/>
          <p14:tracePt t="43364" x="3840163" y="2286000"/>
          <p14:tracePt t="43380" x="3879850" y="2298700"/>
          <p14:tracePt t="43397" x="3892550" y="2305050"/>
          <p14:tracePt t="43579" x="3886200" y="2305050"/>
          <p14:tracePt t="43587" x="3886200" y="2298700"/>
          <p14:tracePt t="43595" x="3886200" y="2292350"/>
          <p14:tracePt t="43614" x="3886200" y="2286000"/>
          <p14:tracePt t="43614" x="3886200" y="2266950"/>
          <p14:tracePt t="43630" x="3886200" y="2252663"/>
          <p14:tracePt t="43647" x="3886200" y="2239963"/>
          <p14:tracePt t="43664" x="3886200" y="2233613"/>
          <p14:tracePt t="44642" x="3873500" y="2233613"/>
          <p14:tracePt t="44658" x="3860800" y="2233613"/>
          <p14:tracePt t="44666" x="3846513" y="2233613"/>
          <p14:tracePt t="44679" x="3821113" y="2239963"/>
          <p14:tracePt t="44696" x="3768725" y="2246313"/>
          <p14:tracePt t="44713" x="3709988" y="2246313"/>
          <p14:tracePt t="44729" x="3638550" y="2246313"/>
          <p14:tracePt t="44746" x="3527425" y="2252663"/>
          <p14:tracePt t="44762" x="3441700" y="2252663"/>
          <p14:tracePt t="44779" x="3351213" y="2252663"/>
          <p14:tracePt t="44796" x="3246438" y="2252663"/>
          <p14:tracePt t="44812" x="3135313" y="2252663"/>
          <p14:tracePt t="44829" x="3030538" y="2252663"/>
          <p14:tracePt t="44846" x="2925763" y="2252663"/>
          <p14:tracePt t="44862" x="2827338" y="2252663"/>
          <p14:tracePt t="44879" x="2724150" y="2260600"/>
          <p14:tracePt t="44895" x="2619375" y="2260600"/>
          <p14:tracePt t="44912" x="2514600" y="2260600"/>
          <p14:tracePt t="44929" x="2416175" y="2260600"/>
          <p14:tracePt t="44946" x="2286000" y="2252663"/>
          <p14:tracePt t="44962" x="2187575" y="2239963"/>
          <p14:tracePt t="44979" x="2103438" y="2193925"/>
          <p14:tracePt t="44995" x="2024063" y="2155825"/>
          <p14:tracePt t="45012" x="1952625" y="2097088"/>
          <p14:tracePt t="45029" x="1893888" y="2044700"/>
          <p14:tracePt t="45045" x="1841500" y="1992313"/>
          <p14:tracePt t="45062" x="1782763" y="1927225"/>
          <p14:tracePt t="45079" x="1724025" y="1874838"/>
          <p14:tracePt t="45096" x="1665288" y="1803400"/>
          <p14:tracePt t="45112" x="1612900" y="1763713"/>
          <p14:tracePt t="45129" x="1566863" y="1704975"/>
          <p14:tracePt t="45147" x="1547813" y="1665288"/>
          <p14:tracePt t="45163" x="1528763" y="1625600"/>
          <p14:tracePt t="45180" x="1522413" y="1587500"/>
          <p14:tracePt t="45196" x="1522413" y="1566863"/>
          <p14:tracePt t="45213" x="1516063" y="1541463"/>
          <p14:tracePt t="45230" x="1516063" y="1528763"/>
          <p14:tracePt t="45246" x="1516063" y="1522413"/>
          <p14:tracePt t="45291" x="1516063" y="1516063"/>
          <p14:tracePt t="45714" x="1516063" y="1522413"/>
          <p14:tracePt t="45722" x="1516063" y="1528763"/>
          <p14:tracePt t="45730" x="1516063" y="1554163"/>
          <p14:tracePt t="45745" x="1508125" y="1606550"/>
          <p14:tracePt t="45762" x="1508125" y="1665288"/>
          <p14:tracePt t="45778" x="1508125" y="1711325"/>
          <p14:tracePt t="45795" x="1508125" y="1770063"/>
          <p14:tracePt t="45812" x="1516063" y="1828800"/>
          <p14:tracePt t="45830" x="1522413" y="1881188"/>
          <p14:tracePt t="45846" x="1535113" y="1927225"/>
          <p14:tracePt t="45863" x="1535113" y="1965325"/>
          <p14:tracePt t="45880" x="1541463" y="1998663"/>
          <p14:tracePt t="45896" x="1547813" y="2024063"/>
          <p14:tracePt t="45913" x="1560513" y="2063750"/>
          <p14:tracePt t="45930" x="1581150" y="2097088"/>
          <p14:tracePt t="45946" x="1612900" y="2149475"/>
          <p14:tracePt t="45963" x="1658938" y="2220913"/>
          <p14:tracePt t="45979" x="1677988" y="2266950"/>
          <p14:tracePt t="45996" x="1704975" y="2311400"/>
          <p14:tracePt t="46013" x="1724025" y="2338388"/>
          <p14:tracePt t="46029" x="1730375" y="2370138"/>
          <p14:tracePt t="46046" x="1744663" y="2403475"/>
          <p14:tracePt t="46063" x="1744663" y="2443163"/>
          <p14:tracePt t="46079" x="1751013" y="2481263"/>
          <p14:tracePt t="46096" x="1751013" y="2527300"/>
          <p14:tracePt t="46113" x="1757363" y="2566988"/>
          <p14:tracePt t="46129" x="1757363" y="2606675"/>
          <p14:tracePt t="46146" x="1757363" y="2651125"/>
          <p14:tracePt t="46163" x="1763713" y="2717800"/>
          <p14:tracePt t="46179" x="1770063" y="2755900"/>
          <p14:tracePt t="46196" x="1789113" y="2808288"/>
          <p14:tracePt t="46213" x="1795463" y="2847975"/>
          <p14:tracePt t="46229" x="1803400" y="2887663"/>
          <p14:tracePt t="46246" x="1816100" y="2919413"/>
          <p14:tracePt t="46263" x="1835150" y="2946400"/>
          <p14:tracePt t="46279" x="1847850" y="2959100"/>
          <p14:tracePt t="46296" x="1854200" y="2965450"/>
          <p14:tracePt t="46313" x="1868488" y="2965450"/>
          <p14:tracePt t="46329" x="1874838" y="2965450"/>
          <p14:tracePt t="46346" x="1881188" y="2965450"/>
          <p14:tracePt t="46363" x="1893888" y="2965450"/>
          <p14:tracePt t="46380" x="1900238" y="2965450"/>
          <p14:tracePt t="46396" x="1912938" y="2965450"/>
          <p14:tracePt t="46413" x="1933575" y="2965450"/>
          <p14:tracePt t="46429" x="1946275" y="2971800"/>
          <p14:tracePt t="46446" x="1973263" y="2971800"/>
          <p14:tracePt t="46463" x="2005013" y="2971800"/>
          <p14:tracePt t="46479" x="2038350" y="2971800"/>
          <p14:tracePt t="46496" x="2070100" y="2971800"/>
          <p14:tracePt t="46512" x="2103438" y="2971800"/>
          <p14:tracePt t="46529" x="2128838" y="2971800"/>
          <p14:tracePt t="46546" x="2168525" y="2971800"/>
          <p14:tracePt t="46563" x="2208213" y="2978150"/>
          <p14:tracePt t="46579" x="2233613" y="2978150"/>
          <p14:tracePt t="46596" x="2260600" y="2978150"/>
          <p14:tracePt t="46613" x="2279650" y="2978150"/>
          <p14:tracePt t="46629" x="2286000" y="2978150"/>
          <p14:tracePt t="46646" x="2292350" y="2978150"/>
          <p14:tracePt t="46663" x="2298700" y="2978150"/>
          <p14:tracePt t="46923" x="2305050" y="2978150"/>
          <p14:tracePt t="46939" x="2311400" y="2978150"/>
          <p14:tracePt t="46955" x="2319338" y="2978150"/>
          <p14:tracePt t="46963" x="2325688" y="2978150"/>
          <p14:tracePt t="46971" x="2338388" y="2978150"/>
          <p14:tracePt t="46979" x="2351088" y="2978150"/>
          <p14:tracePt t="46996" x="2390775" y="2984500"/>
          <p14:tracePt t="47012" x="2409825" y="2984500"/>
          <p14:tracePt t="47029" x="2436813" y="2984500"/>
          <p14:tracePt t="47046" x="2468563" y="2984500"/>
          <p14:tracePt t="47062" x="2495550" y="2984500"/>
          <p14:tracePt t="47079" x="2508250" y="2990850"/>
          <p14:tracePt t="47096" x="2514600" y="2990850"/>
          <p14:tracePt t="47113" x="2527300" y="2990850"/>
          <p14:tracePt t="47147" x="2533650" y="2990850"/>
          <p14:tracePt t="47355" x="2527300" y="2990850"/>
          <p14:tracePt t="47363" x="2520950" y="2990850"/>
          <p14:tracePt t="47371" x="2495550" y="2997200"/>
          <p14:tracePt t="47379" x="2468563" y="2997200"/>
          <p14:tracePt t="47396" x="2443163" y="3005138"/>
          <p14:tracePt t="47412" x="2403475" y="3005138"/>
          <p14:tracePt t="47429" x="2363788" y="3005138"/>
          <p14:tracePt t="47446" x="2305050" y="3005138"/>
          <p14:tracePt t="47462" x="2246313" y="3005138"/>
          <p14:tracePt t="47479" x="2181225" y="3011488"/>
          <p14:tracePt t="47495" x="2135188" y="3011488"/>
          <p14:tracePt t="47512" x="2109788" y="3011488"/>
          <p14:tracePt t="47529" x="2082800" y="3011488"/>
          <p14:tracePt t="47546" x="2076450" y="3011488"/>
          <p14:tracePt t="47562" x="2070100" y="3011488"/>
          <p14:tracePt t="47659" x="2076450" y="3011488"/>
          <p14:tracePt t="47667" x="2082800" y="3011488"/>
          <p14:tracePt t="47679" x="2103438" y="3011488"/>
          <p14:tracePt t="47679" x="2174875" y="3011488"/>
          <p14:tracePt t="47695" x="2266950" y="3011488"/>
          <p14:tracePt t="47712" x="2363788" y="3011488"/>
          <p14:tracePt t="47729" x="2468563" y="3011488"/>
          <p14:tracePt t="47745" x="2573338" y="3011488"/>
          <p14:tracePt t="47762" x="2665413" y="3011488"/>
          <p14:tracePt t="47779" x="2762250" y="3011488"/>
          <p14:tracePt t="47795" x="2782888" y="3011488"/>
          <p14:tracePt t="47875" x="2776538" y="3011488"/>
          <p14:tracePt t="47891" x="2768600" y="3011488"/>
          <p14:tracePt t="47899" x="2762250" y="3011488"/>
          <p14:tracePt t="47912" x="2755900" y="3011488"/>
          <p14:tracePt t="47912" x="2730500" y="3011488"/>
          <p14:tracePt t="47929" x="2717800" y="3011488"/>
          <p14:tracePt t="47945" x="2690813" y="3011488"/>
          <p14:tracePt t="47962" x="2659063" y="3011488"/>
          <p14:tracePt t="47979" x="2566988" y="3017838"/>
          <p14:tracePt t="47995" x="2501900" y="3011488"/>
          <p14:tracePt t="48012" x="2436813" y="3011488"/>
          <p14:tracePt t="48029" x="2416175" y="3011488"/>
          <p14:tracePt t="48091" x="2422525" y="3011488"/>
          <p14:tracePt t="48099" x="2430463" y="3011488"/>
          <p14:tracePt t="48102" x="2443163" y="3011488"/>
          <p14:tracePt t="48112" x="2495550" y="3011488"/>
          <p14:tracePt t="48129" x="2573338" y="3011488"/>
          <p14:tracePt t="48146" x="2659063" y="3005138"/>
          <p14:tracePt t="48162" x="2724150" y="3005138"/>
          <p14:tracePt t="48179" x="2789238" y="2997200"/>
          <p14:tracePt t="48195" x="2808288" y="2997200"/>
          <p14:tracePt t="48212" x="2814638" y="2997200"/>
          <p14:tracePt t="48331" x="2820988" y="2984500"/>
          <p14:tracePt t="48339" x="2820988" y="2978150"/>
          <p14:tracePt t="48347" x="2820988" y="2971800"/>
          <p14:tracePt t="48355" x="2820988" y="2965450"/>
          <p14:tracePt t="48363" x="2827338" y="2913063"/>
          <p14:tracePt t="48379" x="2827338" y="2854325"/>
          <p14:tracePt t="48395" x="2827338" y="2814638"/>
          <p14:tracePt t="48412" x="2814638" y="2782888"/>
          <p14:tracePt t="48428" x="2801938" y="2755900"/>
          <p14:tracePt t="48445" x="2755900" y="2709863"/>
          <p14:tracePt t="48462" x="2724150" y="2671763"/>
          <p14:tracePt t="48478" x="2678113" y="2651125"/>
          <p14:tracePt t="48495" x="2625725" y="2651125"/>
          <p14:tracePt t="48512" x="2566988" y="2632075"/>
          <p14:tracePt t="48528" x="2495550" y="2632075"/>
          <p14:tracePt t="48545" x="2443163" y="2625725"/>
          <p14:tracePt t="48562" x="2397125" y="2625725"/>
          <p14:tracePt t="48578" x="2332038" y="2625725"/>
          <p14:tracePt t="48595" x="2292350" y="2638425"/>
          <p14:tracePt t="48612" x="2252663" y="2651125"/>
          <p14:tracePt t="48628" x="2208213" y="2671763"/>
          <p14:tracePt t="48645" x="2149475" y="2697163"/>
          <p14:tracePt t="48662" x="2103438" y="2724150"/>
          <p14:tracePt t="48678" x="2070100" y="2749550"/>
          <p14:tracePt t="48695" x="2044700" y="2776538"/>
          <p14:tracePt t="48712" x="2005013" y="2789238"/>
          <p14:tracePt t="48728" x="1985963" y="2808288"/>
          <p14:tracePt t="48745" x="1973263" y="2820988"/>
          <p14:tracePt t="48762" x="1973263" y="2827338"/>
          <p14:tracePt t="48778" x="1965325" y="2835275"/>
          <p14:tracePt t="48795" x="1965325" y="2841625"/>
          <p14:tracePt t="49930" x="1985963" y="2854325"/>
          <p14:tracePt t="49938" x="1998663" y="2860675"/>
          <p14:tracePt t="49946" x="2017713" y="2873375"/>
          <p14:tracePt t="49952" x="2057400" y="2894013"/>
          <p14:tracePt t="49960" x="2135188" y="2938463"/>
          <p14:tracePt t="49977" x="2239963" y="2978150"/>
          <p14:tracePt t="49994" x="2443163" y="3055938"/>
          <p14:tracePt t="50010" x="2579688" y="3108325"/>
          <p14:tracePt t="50027" x="2671763" y="3148013"/>
          <p14:tracePt t="50043" x="2730500" y="3160713"/>
          <p14:tracePt t="50060" x="2736850" y="3167063"/>
          <p14:tracePt t="50138" x="2730500" y="3167063"/>
          <p14:tracePt t="50146" x="2724150" y="3167063"/>
          <p14:tracePt t="50161" x="2709863" y="3167063"/>
          <p14:tracePt t="50162" x="2671763" y="3175000"/>
          <p14:tracePt t="50178" x="2613025" y="3175000"/>
          <p14:tracePt t="50195" x="2508250" y="3187700"/>
          <p14:tracePt t="50211" x="2443163" y="3194050"/>
          <p14:tracePt t="50228" x="2378075" y="3194050"/>
          <p14:tracePt t="50244" x="2351088" y="3194050"/>
          <p14:tracePt t="50363" x="2357438" y="3194050"/>
          <p14:tracePt t="50371" x="2378075" y="3194050"/>
          <p14:tracePt t="50379" x="2403475" y="3194050"/>
          <p14:tracePt t="50394" x="2449513" y="3194050"/>
          <p14:tracePt t="50395" x="2613025" y="3200400"/>
          <p14:tracePt t="50411" x="2782888" y="3213100"/>
          <p14:tracePt t="50428" x="2959100" y="3213100"/>
          <p14:tracePt t="50444" x="3108325" y="3213100"/>
          <p14:tracePt t="50461" x="3213100" y="3213100"/>
          <p14:tracePt t="50478" x="3265488" y="3213100"/>
          <p14:tracePt t="50494" x="3271838" y="3213100"/>
          <p14:tracePt t="51315" x="3271838" y="3219450"/>
          <p14:tracePt t="51323" x="3278188" y="3240088"/>
          <p14:tracePt t="51331" x="3278188" y="3252788"/>
          <p14:tracePt t="51344" x="3278188" y="3278188"/>
          <p14:tracePt t="51345" x="3278188" y="3311525"/>
          <p14:tracePt t="51361" x="3298825" y="3357563"/>
          <p14:tracePt t="51377" x="3305175" y="3422650"/>
          <p14:tracePt t="51394" x="3324225" y="3506788"/>
          <p14:tracePt t="51411" x="3324225" y="3632200"/>
          <p14:tracePt t="51427" x="3330575" y="3716338"/>
          <p14:tracePt t="51444" x="3336925" y="3808413"/>
          <p14:tracePt t="51461" x="3336925" y="3892550"/>
          <p14:tracePt t="51477" x="3336925" y="3984625"/>
          <p14:tracePt t="51494" x="3336925" y="4089400"/>
          <p14:tracePt t="51511" x="3336925" y="4179888"/>
          <p14:tracePt t="51527" x="3336925" y="4278313"/>
          <p14:tracePt t="51544" x="3336925" y="4356100"/>
          <p14:tracePt t="51561" x="3336925" y="4414838"/>
          <p14:tracePt t="51577" x="3336925" y="4441825"/>
          <p14:tracePt t="51594" x="3357563" y="4467225"/>
          <p14:tracePt t="51594" x="3370263" y="4479925"/>
          <p14:tracePt t="51611" x="3409950" y="4494213"/>
          <p14:tracePt t="51627" x="3468688" y="4525963"/>
          <p14:tracePt t="51644" x="3506788" y="4538663"/>
          <p14:tracePt t="52043" x="3500438" y="4532313"/>
          <p14:tracePt t="52051" x="3487738" y="4525963"/>
          <p14:tracePt t="52059" x="3468688" y="4500563"/>
          <p14:tracePt t="52062" x="3435350" y="4467225"/>
          <p14:tracePt t="52078" x="3422650" y="4448175"/>
          <p14:tracePt t="52094" x="3395663" y="4421188"/>
          <p14:tracePt t="52110" x="3311525" y="4343400"/>
          <p14:tracePt t="52127" x="3181350" y="4238625"/>
          <p14:tracePt t="52144" x="2946400" y="4108450"/>
          <p14:tracePt t="52160" x="2592388" y="3938588"/>
          <p14:tracePt t="52177" x="2279650" y="3827463"/>
          <p14:tracePt t="52194" x="1998663" y="3762375"/>
          <p14:tracePt t="52210" x="1763713" y="3729038"/>
          <p14:tracePt t="52227" x="1652588" y="3729038"/>
          <p14:tracePt t="52244" x="1593850" y="3722688"/>
          <p14:tracePt t="52260" x="1581150" y="3722688"/>
          <p14:tracePt t="52683" x="1587500" y="3722688"/>
          <p14:tracePt t="52699" x="1587500" y="3716338"/>
          <p14:tracePt t="52707" x="1593850" y="3716338"/>
          <p14:tracePt t="52715" x="1606550" y="3709988"/>
          <p14:tracePt t="52731" x="1612900" y="3709988"/>
          <p14:tracePt t="52743" x="1625600" y="3703638"/>
          <p14:tracePt t="52747" x="1658938" y="3703638"/>
          <p14:tracePt t="52760" x="1704975" y="3703638"/>
          <p14:tracePt t="52777" x="1751013" y="3703638"/>
          <p14:tracePt t="52793" x="1822450" y="3703638"/>
          <p14:tracePt t="52810" x="1965325" y="3703638"/>
          <p14:tracePt t="52827" x="2063750" y="3729038"/>
          <p14:tracePt t="52843" x="2187575" y="3749675"/>
          <p14:tracePt t="52860" x="2332038" y="3814763"/>
          <p14:tracePt t="52877" x="2540000" y="3911600"/>
          <p14:tracePt t="52893" x="2795588" y="4043363"/>
          <p14:tracePt t="52910" x="3017838" y="4173538"/>
          <p14:tracePt t="52927" x="3246438" y="4297363"/>
          <p14:tracePt t="52943" x="3416300" y="4408488"/>
          <p14:tracePt t="52960" x="3540125" y="4538663"/>
          <p14:tracePt t="52977" x="3638550" y="4649788"/>
          <p14:tracePt t="52993" x="3709988" y="4760913"/>
          <p14:tracePt t="53010" x="3735388" y="4899025"/>
          <p14:tracePt t="53027" x="3735388" y="4976813"/>
          <p14:tracePt t="53043" x="3690938" y="5054600"/>
          <p14:tracePt t="53060" x="3624263" y="5113338"/>
          <p14:tracePt t="53077" x="3552825" y="5180013"/>
          <p14:tracePt t="53093" x="3468688" y="5238750"/>
          <p14:tracePt t="53110" x="3382963" y="5291138"/>
          <p14:tracePt t="53127" x="3324225" y="5322888"/>
          <p14:tracePt t="53143" x="3305175" y="5329238"/>
          <p14:tracePt t="54331" x="3305175" y="5322888"/>
          <p14:tracePt t="54331" x="3311525" y="5316538"/>
          <p14:tracePt t="54347" x="3324225" y="5316538"/>
          <p14:tracePt t="54355" x="3324225" y="5303838"/>
          <p14:tracePt t="54363" x="3336925" y="5303838"/>
          <p14:tracePt t="54371" x="3336925" y="5291138"/>
          <p14:tracePt t="54376" x="3351213" y="5270500"/>
          <p14:tracePt t="54393" x="3363913" y="5251450"/>
          <p14:tracePt t="54409" x="3376613" y="5218113"/>
          <p14:tracePt t="54426" x="3382963" y="5165725"/>
          <p14:tracePt t="54443" x="3389313" y="5127625"/>
          <p14:tracePt t="54459" x="3395663" y="5094288"/>
          <p14:tracePt t="54476" x="3403600" y="5054600"/>
          <p14:tracePt t="54493" x="3403600" y="5022850"/>
          <p14:tracePt t="54509" x="3409950" y="4983163"/>
          <p14:tracePt t="54526" x="3409950" y="4945063"/>
          <p14:tracePt t="54543" x="3409950" y="4905375"/>
          <p14:tracePt t="54559" x="3403600" y="4872038"/>
          <p14:tracePt t="54576" x="3370263" y="4833938"/>
          <p14:tracePt t="54593" x="3330575" y="4787900"/>
          <p14:tracePt t="54609" x="3265488" y="4748213"/>
          <p14:tracePt t="54626" x="3160713" y="4702175"/>
          <p14:tracePt t="54643" x="3055938" y="4670425"/>
          <p14:tracePt t="54659" x="2971800" y="4649788"/>
          <p14:tracePt t="54676" x="2873375" y="4637088"/>
          <p14:tracePt t="54693" x="2768600" y="4624388"/>
          <p14:tracePt t="54709" x="2665413" y="4584700"/>
          <p14:tracePt t="54726" x="2547938" y="4559300"/>
          <p14:tracePt t="54743" x="2422525" y="4538663"/>
          <p14:tracePt t="54759" x="2292350" y="4532313"/>
          <p14:tracePt t="54776" x="2168525" y="4532313"/>
          <p14:tracePt t="54793" x="2038350" y="4532313"/>
          <p14:tracePt t="54809" x="1933575" y="4532313"/>
          <p14:tracePt t="54826" x="1822450" y="4532313"/>
          <p14:tracePt t="54826" x="1776413" y="4532313"/>
          <p14:tracePt t="54843" x="1698625" y="4519613"/>
          <p14:tracePt t="54859" x="1633538" y="4513263"/>
          <p14:tracePt t="54876" x="1574800" y="4506913"/>
          <p14:tracePt t="54893" x="1547813" y="4506913"/>
          <p14:tracePt t="54909" x="1528763" y="4506913"/>
          <p14:tracePt t="54926" x="1522413" y="4506913"/>
          <p14:tracePt t="55171" x="1528763" y="4506913"/>
          <p14:tracePt t="55195" x="1535113" y="4506913"/>
          <p14:tracePt t="55203" x="1541463" y="4506913"/>
          <p14:tracePt t="55211" x="1547813" y="4500563"/>
          <p14:tracePt t="55226" x="1560513" y="4500563"/>
          <p14:tracePt t="55226" x="1612900" y="4494213"/>
          <p14:tracePt t="55243" x="1652588" y="4494213"/>
          <p14:tracePt t="55259" x="1711325" y="4487863"/>
          <p14:tracePt t="55276" x="1770063" y="4487863"/>
          <p14:tracePt t="55293" x="1822450" y="4487863"/>
          <p14:tracePt t="55309" x="1874838" y="4500563"/>
          <p14:tracePt t="55326" x="1933575" y="4525963"/>
          <p14:tracePt t="55342" x="2011363" y="4565650"/>
          <p14:tracePt t="55359" x="2082800" y="4618038"/>
          <p14:tracePt t="55376" x="2141538" y="4670425"/>
          <p14:tracePt t="55392" x="2220913" y="4741863"/>
          <p14:tracePt t="55409" x="2279650" y="4826000"/>
          <p14:tracePt t="55426" x="2319338" y="4865688"/>
          <p14:tracePt t="55442" x="2332038" y="4918075"/>
          <p14:tracePt t="55459" x="2338388" y="4964113"/>
          <p14:tracePt t="55476" x="2338388" y="4989513"/>
          <p14:tracePt t="55492" x="2325688" y="5003800"/>
          <p14:tracePt t="55509" x="2319338" y="5029200"/>
          <p14:tracePt t="55526" x="2311400" y="5041900"/>
          <p14:tracePt t="55542" x="2305050" y="5054600"/>
          <p14:tracePt t="55635" x="2305050" y="5048250"/>
          <p14:tracePt t="55651" x="2311400" y="5041900"/>
          <p14:tracePt t="55653" x="2311400" y="5029200"/>
          <p14:tracePt t="55659" x="2338388" y="4995863"/>
          <p14:tracePt t="55676" x="2357438" y="4957763"/>
          <p14:tracePt t="55692" x="2370138" y="4918075"/>
          <p14:tracePt t="55709" x="2384425" y="4865688"/>
          <p14:tracePt t="55726" x="2390775" y="4819650"/>
          <p14:tracePt t="55742" x="2390775" y="4775200"/>
          <p14:tracePt t="55759" x="2390775" y="4729163"/>
          <p14:tracePt t="55776" x="2370138" y="4676775"/>
          <p14:tracePt t="55792" x="2344738" y="4649788"/>
          <p14:tracePt t="55809" x="2332038" y="4630738"/>
          <p14:tracePt t="55826" x="2319338" y="4624388"/>
          <p14:tracePt t="55842" x="2305050" y="4618038"/>
          <p14:tracePt t="55859" x="2292350" y="4611688"/>
          <p14:tracePt t="55875" x="2286000" y="4611688"/>
          <p14:tracePt t="55947" x="2279650" y="4611688"/>
          <p14:tracePt t="56027" x="2286000" y="4618038"/>
          <p14:tracePt t="56035" x="2305050" y="4624388"/>
          <p14:tracePt t="56043" x="2319338" y="4630738"/>
          <p14:tracePt t="56051" x="2344738" y="4664075"/>
          <p14:tracePt t="56060" x="2384425" y="4695825"/>
          <p14:tracePt t="56075" x="2430463" y="4748213"/>
          <p14:tracePt t="56092" x="2481263" y="4800600"/>
          <p14:tracePt t="56109" x="2508250" y="4846638"/>
          <p14:tracePt t="56126" x="2514600" y="4878388"/>
          <p14:tracePt t="56142" x="2514600" y="4884738"/>
          <p14:tracePt t="56159" x="2508250" y="4892675"/>
          <p14:tracePt t="56175" x="2508250" y="4899025"/>
          <p14:tracePt t="56192" x="2508250" y="4905375"/>
          <p14:tracePt t="56209" x="2501900" y="4905375"/>
          <p14:tracePt t="56515" x="2489200" y="4918075"/>
          <p14:tracePt t="56523" x="2474913" y="4924425"/>
          <p14:tracePt t="56531" x="2468563" y="4930775"/>
          <p14:tracePt t="56538" x="2455863" y="4945063"/>
          <p14:tracePt t="56546" x="2430463" y="4970463"/>
          <p14:tracePt t="56559" x="2390775" y="5010150"/>
          <p14:tracePt t="56575" x="2319338" y="5062538"/>
          <p14:tracePt t="56592" x="2246313" y="5113338"/>
          <p14:tracePt t="56609" x="2174875" y="5165725"/>
          <p14:tracePt t="56625" x="2063750" y="5205413"/>
          <p14:tracePt t="56642" x="1893888" y="5297488"/>
          <p14:tracePt t="56659" x="1770063" y="5356225"/>
          <p14:tracePt t="56675" x="1652588" y="5394325"/>
          <p14:tracePt t="56692" x="1547813" y="5440363"/>
          <p14:tracePt t="56708" x="1470025" y="5480050"/>
          <p14:tracePt t="56725" x="1411288" y="5519738"/>
          <p14:tracePt t="56742" x="1390650" y="5532438"/>
          <p14:tracePt t="56759" x="1377950" y="5545138"/>
          <p14:tracePt t="56775" x="1365250" y="5551488"/>
          <p14:tracePt t="56792" x="1365250" y="5564188"/>
          <p14:tracePt t="56808" x="1358900" y="5570538"/>
          <p14:tracePt t="56883" x="1358900" y="5578475"/>
          <p14:tracePt t="56890" x="1352550" y="5578475"/>
          <p14:tracePt t="56898" x="1352550" y="5591175"/>
          <p14:tracePt t="56913" x="1352550" y="5597525"/>
          <p14:tracePt t="56925" x="1352550" y="5610225"/>
          <p14:tracePt t="56942" x="1338263" y="5616575"/>
          <p14:tracePt t="56958" x="1331913" y="5637213"/>
          <p14:tracePt t="56975" x="1325563" y="5649913"/>
          <p14:tracePt t="57266" x="1312863" y="5649913"/>
          <p14:tracePt t="57274" x="1312863" y="5643563"/>
          <p14:tracePt t="57278" x="1312863" y="5616575"/>
          <p14:tracePt t="57292" x="1312863" y="5584825"/>
          <p14:tracePt t="57309" x="1293813" y="5545138"/>
          <p14:tracePt t="57325" x="1273175" y="5505450"/>
          <p14:tracePt t="57342" x="1247775" y="5467350"/>
          <p14:tracePt t="57358" x="1220788" y="5446713"/>
          <p14:tracePt t="57375" x="1176338" y="5434013"/>
          <p14:tracePt t="57392" x="1143000" y="5421313"/>
          <p14:tracePt t="57408" x="1109663" y="5421313"/>
          <p14:tracePt t="57425" x="1090613" y="5421313"/>
          <p14:tracePt t="57442" x="1071563" y="5421313"/>
          <p14:tracePt t="57458" x="1058863" y="5421313"/>
          <p14:tracePt t="57475" x="1050925" y="5421313"/>
          <p14:tracePt t="57492" x="1044575" y="5414963"/>
          <p14:tracePt t="57508" x="1025525" y="5408613"/>
          <p14:tracePt t="57525" x="998538" y="5402263"/>
          <p14:tracePt t="57542" x="960438" y="5387975"/>
          <p14:tracePt t="57558" x="920750" y="5387975"/>
          <p14:tracePt t="57575" x="868363" y="5387975"/>
          <p14:tracePt t="57591" x="809625" y="5387975"/>
          <p14:tracePt t="57608" x="738188" y="5387975"/>
          <p14:tracePt t="57625" x="666750" y="5387975"/>
          <p14:tracePt t="57642" x="601663" y="5387975"/>
          <p14:tracePt t="57658" x="549275" y="5414963"/>
          <p14:tracePt t="57675" x="528638" y="5414963"/>
          <p14:tracePt t="57692" x="515938" y="5427663"/>
          <p14:tracePt t="57708" x="509588" y="5453063"/>
          <p14:tracePt t="57725" x="496888" y="5473700"/>
          <p14:tracePt t="57742" x="496888" y="5499100"/>
          <p14:tracePt t="57758" x="496888" y="5519738"/>
          <p14:tracePt t="57775" x="515938" y="5551488"/>
          <p14:tracePt t="57792" x="549275" y="5570538"/>
          <p14:tracePt t="57808" x="574675" y="5597525"/>
          <p14:tracePt t="57825" x="620713" y="5603875"/>
          <p14:tracePt t="57841" x="698500" y="5603875"/>
          <p14:tracePt t="57858" x="855663" y="5603875"/>
          <p14:tracePt t="57875" x="954088" y="5584825"/>
          <p14:tracePt t="57891" x="1050925" y="5570538"/>
          <p14:tracePt t="57908" x="1143000" y="5570538"/>
          <p14:tracePt t="57925" x="1201738" y="5557838"/>
          <p14:tracePt t="57941" x="1247775" y="5538788"/>
          <p14:tracePt t="57958" x="1266825" y="5532438"/>
          <p14:tracePt t="57975" x="1287463" y="5511800"/>
          <p14:tracePt t="57991" x="1293813" y="5492750"/>
          <p14:tracePt t="58008" x="1293813" y="5480050"/>
          <p14:tracePt t="58025" x="1287463" y="5461000"/>
          <p14:tracePt t="58041" x="1247775" y="5421313"/>
          <p14:tracePt t="58058" x="1182688" y="5375275"/>
          <p14:tracePt t="58075" x="1123950" y="5356225"/>
          <p14:tracePt t="58091" x="1084263" y="5349875"/>
          <p14:tracePt t="58108" x="1044575" y="5349875"/>
          <p14:tracePt t="58125" x="1006475" y="5349875"/>
          <p14:tracePt t="58141" x="960438" y="5349875"/>
          <p14:tracePt t="58158" x="914400" y="5362575"/>
          <p14:tracePt t="58175" x="881063" y="5387975"/>
          <p14:tracePt t="58191" x="815975" y="5427663"/>
          <p14:tracePt t="58208" x="796925" y="5453063"/>
          <p14:tracePt t="58225" x="750888" y="5505450"/>
          <p14:tracePt t="58241" x="719138" y="5545138"/>
          <p14:tracePt t="58258" x="704850" y="5591175"/>
          <p14:tracePt t="58275" x="704850" y="5616575"/>
          <p14:tracePt t="58291" x="725488" y="5649913"/>
          <p14:tracePt t="58308" x="777875" y="5681663"/>
          <p14:tracePt t="58325" x="836613" y="5689600"/>
          <p14:tracePt t="58341" x="914400" y="5689600"/>
          <p14:tracePt t="58358" x="1019175" y="5689600"/>
          <p14:tracePt t="58375" x="1123950" y="5689600"/>
          <p14:tracePt t="58391" x="1220788" y="5675313"/>
          <p14:tracePt t="58408" x="1293813" y="5675313"/>
          <p14:tracePt t="58424" x="1325563" y="5656263"/>
          <p14:tracePt t="58441" x="1325563" y="5643563"/>
          <p14:tracePt t="58458" x="1312863" y="5622925"/>
          <p14:tracePt t="58475" x="1260475" y="5570538"/>
          <p14:tracePt t="58491" x="1214438" y="5532438"/>
          <p14:tracePt t="58508" x="1162050" y="5492750"/>
          <p14:tracePt t="58524" x="1096963" y="5480050"/>
          <p14:tracePt t="58541" x="1065213" y="5480050"/>
          <p14:tracePt t="58558" x="1006475" y="5473700"/>
          <p14:tracePt t="58574" x="973138" y="5473700"/>
          <p14:tracePt t="58591" x="933450" y="5480050"/>
          <p14:tracePt t="58608" x="889000" y="5505450"/>
          <p14:tracePt t="58624" x="862013" y="5538788"/>
          <p14:tracePt t="58641" x="855663" y="5578475"/>
          <p14:tracePt t="58658" x="862013" y="5622925"/>
          <p14:tracePt t="58674" x="889000" y="5637213"/>
          <p14:tracePt t="58691" x="920750" y="5637213"/>
          <p14:tracePt t="58708" x="954088" y="5637213"/>
          <p14:tracePt t="58724" x="979488" y="5637213"/>
          <p14:tracePt t="58741" x="998538" y="5622925"/>
          <p14:tracePt t="58794" x="998538" y="5616575"/>
          <p14:tracePt t="58826" x="992188" y="5616575"/>
          <p14:tracePt t="59234" x="992188" y="5610225"/>
          <p14:tracePt t="59247" x="992188" y="5603875"/>
          <p14:tracePt t="59250" x="992188" y="5570538"/>
          <p14:tracePt t="59258" x="992188" y="5421313"/>
          <p14:tracePt t="59274" x="992188" y="5303838"/>
          <p14:tracePt t="59291" x="992188" y="5146675"/>
          <p14:tracePt t="59308" x="992188" y="4989513"/>
          <p14:tracePt t="59324" x="979488" y="4852988"/>
          <p14:tracePt t="59341" x="973138" y="4735513"/>
          <p14:tracePt t="59358" x="939800" y="4611688"/>
          <p14:tracePt t="59374" x="927100" y="4506913"/>
          <p14:tracePt t="59391" x="914400" y="4408488"/>
          <p14:tracePt t="59407" x="908050" y="4310063"/>
          <p14:tracePt t="59424" x="908050" y="4238625"/>
          <p14:tracePt t="59441" x="908050" y="4173538"/>
          <p14:tracePt t="59457" x="908050" y="4121150"/>
          <p14:tracePt t="59474" x="889000" y="4056063"/>
          <p14:tracePt t="59491" x="889000" y="4022725"/>
          <p14:tracePt t="59507" x="889000" y="3984625"/>
          <p14:tracePt t="59524" x="889000" y="3944938"/>
          <p14:tracePt t="59541" x="889000" y="3905250"/>
          <p14:tracePt t="59557" x="889000" y="3867150"/>
          <p14:tracePt t="59574" x="889000" y="3833813"/>
          <p14:tracePt t="59591" x="889000" y="3821113"/>
          <p14:tracePt t="59607" x="889000" y="3802063"/>
          <p14:tracePt t="59624" x="889000" y="3794125"/>
          <p14:tracePt t="59641" x="889000" y="3787775"/>
          <p14:tracePt t="60082" x="889000" y="3794125"/>
          <p14:tracePt t="60098" x="889000" y="3802063"/>
          <p14:tracePt t="60122" x="889000" y="3808413"/>
          <p14:tracePt t="60170" x="889000" y="3814763"/>
          <p14:tracePt t="60202" x="889000" y="3821113"/>
          <p14:tracePt t="60210" x="895350" y="3821113"/>
          <p14:tracePt t="60226" x="901700" y="3821113"/>
          <p14:tracePt t="60242" x="914400" y="3827463"/>
          <p14:tracePt t="60248" x="927100" y="3833813"/>
          <p14:tracePt t="60257" x="954088" y="3840163"/>
          <p14:tracePt t="60274" x="998538" y="3846513"/>
          <p14:tracePt t="60291" x="1031875" y="3846513"/>
          <p14:tracePt t="60307" x="1050925" y="3867150"/>
          <p14:tracePt t="60324" x="1109663" y="3867150"/>
          <p14:tracePt t="60340" x="1162050" y="3867150"/>
          <p14:tracePt t="60357" x="1208088" y="3867150"/>
          <p14:tracePt t="60374" x="1254125" y="3879850"/>
          <p14:tracePt t="60390" x="1293813" y="3886200"/>
          <p14:tracePt t="60407" x="1325563" y="3892550"/>
          <p14:tracePt t="60424" x="1346200" y="3905250"/>
          <p14:tracePt t="60440" x="1390650" y="3919538"/>
          <p14:tracePt t="60457" x="1430338" y="3932238"/>
          <p14:tracePt t="60474" x="1516063" y="3938588"/>
          <p14:tracePt t="60490" x="1566863" y="3944938"/>
          <p14:tracePt t="60507" x="1612900" y="3944938"/>
          <p14:tracePt t="60524" x="1658938" y="3944938"/>
          <p14:tracePt t="60540" x="1698625" y="3944938"/>
          <p14:tracePt t="60557" x="1744663" y="3951288"/>
          <p14:tracePt t="60574" x="1795463" y="3957638"/>
          <p14:tracePt t="60590" x="1835150" y="3963988"/>
          <p14:tracePt t="60607" x="1874838" y="3963988"/>
          <p14:tracePt t="60624" x="1927225" y="3963988"/>
          <p14:tracePt t="60640" x="1979613" y="3970338"/>
          <p14:tracePt t="60657" x="2032000" y="3970338"/>
          <p14:tracePt t="60674" x="2070100" y="3970338"/>
          <p14:tracePt t="60690" x="2076450" y="3970338"/>
          <p14:tracePt t="62322" x="2076450" y="3978275"/>
          <p14:tracePt t="62325" x="2070100" y="3978275"/>
          <p14:tracePt t="62340" x="2063750" y="3978275"/>
          <p14:tracePt t="62362" x="2057400" y="3978275"/>
          <p14:tracePt t="62383" x="2044700" y="3978275"/>
          <p14:tracePt t="62391" x="2038350" y="3978275"/>
          <p14:tracePt t="62406" x="2024063" y="3978275"/>
          <p14:tracePt t="62407" x="2005013" y="3984625"/>
          <p14:tracePt t="62423" x="1973263" y="3984625"/>
          <p14:tracePt t="62440" x="1946275" y="3990975"/>
          <p14:tracePt t="62456" x="1906588" y="3990975"/>
          <p14:tracePt t="62473" x="1854200" y="3997325"/>
          <p14:tracePt t="62490" x="1744663" y="4022725"/>
          <p14:tracePt t="62506" x="1646238" y="4043363"/>
          <p14:tracePt t="62523" x="1554163" y="4049713"/>
          <p14:tracePt t="62540" x="1443038" y="4049713"/>
          <p14:tracePt t="62556" x="1346200" y="4049713"/>
          <p14:tracePt t="62573" x="1260475" y="4049713"/>
          <p14:tracePt t="62590" x="1189038" y="4049713"/>
          <p14:tracePt t="62606" x="1130300" y="4043363"/>
          <p14:tracePt t="62623" x="1103313" y="4037013"/>
          <p14:tracePt t="62639" x="1084263" y="4030663"/>
          <p14:tracePt t="62656" x="1058863" y="4022725"/>
          <p14:tracePt t="62673" x="1038225" y="4016375"/>
          <p14:tracePt t="62690" x="1025525" y="4016375"/>
          <p14:tracePt t="63082" x="1031875" y="4016375"/>
          <p14:tracePt t="63090" x="1038225" y="4016375"/>
          <p14:tracePt t="63106" x="1050925" y="4016375"/>
          <p14:tracePt t="63114" x="1058863" y="4016375"/>
          <p14:tracePt t="63123" x="1071563" y="4016375"/>
          <p14:tracePt t="63123" x="1096963" y="4016375"/>
          <p14:tracePt t="63139" x="1143000" y="4016375"/>
          <p14:tracePt t="63156" x="1220788" y="4016375"/>
          <p14:tracePt t="63173" x="1325563" y="4016375"/>
          <p14:tracePt t="63189" x="1436688" y="4016375"/>
          <p14:tracePt t="63206" x="1554163" y="4016375"/>
          <p14:tracePt t="63223" x="1639888" y="4016375"/>
          <p14:tracePt t="63239" x="1677988" y="4016375"/>
          <p14:tracePt t="63256" x="1698625" y="4016375"/>
          <p14:tracePt t="63330" x="1692275" y="4016375"/>
          <p14:tracePt t="63338" x="1684338" y="4016375"/>
          <p14:tracePt t="63346" x="1677988" y="4022725"/>
          <p14:tracePt t="63362" x="1665288" y="4022725"/>
          <p14:tracePt t="63386" x="1658938" y="4030663"/>
          <p14:tracePt t="63402" x="1646238" y="4037013"/>
          <p14:tracePt t="63410" x="1633538" y="4049713"/>
          <p14:tracePt t="63414" x="1619250" y="4056063"/>
          <p14:tracePt t="63423" x="1600200" y="4081463"/>
          <p14:tracePt t="63439" x="1560513" y="4114800"/>
          <p14:tracePt t="63456" x="1516063" y="4154488"/>
          <p14:tracePt t="63472" x="1470025" y="4206875"/>
          <p14:tracePt t="63489" x="1404938" y="4265613"/>
          <p14:tracePt t="63506" x="1319213" y="4337050"/>
          <p14:tracePt t="63523" x="1266825" y="4389438"/>
          <p14:tracePt t="63539" x="1235075" y="4427538"/>
          <p14:tracePt t="63556" x="1214438" y="4448175"/>
          <p14:tracePt t="63572" x="1201738" y="4454525"/>
          <p14:tracePt t="63658" x="1208088" y="4454525"/>
          <p14:tracePt t="63668" x="1214438" y="4454525"/>
          <p14:tracePt t="63674" x="1227138" y="4454525"/>
          <p14:tracePt t="63678" x="1235075" y="4454525"/>
          <p14:tracePt t="63689" x="1254125" y="4454525"/>
          <p14:tracePt t="63706" x="1260475" y="4454525"/>
          <p14:tracePt t="63723" x="1266825" y="4454525"/>
          <p14:tracePt t="64002" x="1266825" y="4448175"/>
          <p14:tracePt t="64010" x="1266825" y="4441825"/>
          <p14:tracePt t="64010" x="1273175" y="4427538"/>
          <p14:tracePt t="64026" x="1287463" y="4395788"/>
          <p14:tracePt t="64041" x="1293813" y="4330700"/>
          <p14:tracePt t="64056" x="1293813" y="4251325"/>
          <p14:tracePt t="64072" x="1293813" y="4192588"/>
          <p14:tracePt t="64089" x="1273175" y="4140200"/>
          <p14:tracePt t="64106" x="1260475" y="4102100"/>
          <p14:tracePt t="64122" x="1247775" y="4081463"/>
          <p14:tracePt t="64139" x="1235075" y="4068763"/>
          <p14:tracePt t="64354" x="1241425" y="4068763"/>
          <p14:tracePt t="64362" x="1247775" y="4068763"/>
          <p14:tracePt t="64370" x="1266825" y="4068763"/>
          <p14:tracePt t="64372" x="1338263" y="4068763"/>
          <p14:tracePt t="64389" x="1430338" y="4068763"/>
          <p14:tracePt t="64406" x="1574800" y="4068763"/>
          <p14:tracePt t="64422" x="1698625" y="4068763"/>
          <p14:tracePt t="64439" x="1809750" y="4068763"/>
          <p14:tracePt t="64455" x="1881188" y="4068763"/>
          <p14:tracePt t="64472" x="1906588" y="4068763"/>
          <p14:tracePt t="64489" x="1906588" y="4075113"/>
          <p14:tracePt t="64530" x="1906588" y="4081463"/>
          <p14:tracePt t="64539" x="1893888" y="4081463"/>
          <p14:tracePt t="64539" x="1874838" y="4102100"/>
          <p14:tracePt t="64555" x="1828800" y="4154488"/>
          <p14:tracePt t="64572" x="1770063" y="4213225"/>
          <p14:tracePt t="64589" x="1692275" y="4297363"/>
          <p14:tracePt t="64605" x="1612900" y="4383088"/>
          <p14:tracePt t="64622" x="1547813" y="4467225"/>
          <p14:tracePt t="64639" x="1470025" y="4559300"/>
          <p14:tracePt t="64656" x="1404938" y="4630738"/>
          <p14:tracePt t="64672" x="1346200" y="4729163"/>
          <p14:tracePt t="64689" x="1287463" y="4800600"/>
          <p14:tracePt t="64705" x="1254125" y="4852988"/>
          <p14:tracePt t="64722" x="1227138" y="4899025"/>
          <p14:tracePt t="64739" x="1214438" y="4911725"/>
          <p14:tracePt t="64755" x="1214438" y="4918075"/>
          <p14:tracePt t="64772" x="1214438" y="4930775"/>
          <p14:tracePt t="64789" x="1214438" y="4937125"/>
          <p14:tracePt t="64805" x="1214438" y="4951413"/>
          <p14:tracePt t="64822" x="1214438" y="4957763"/>
          <p14:tracePt t="64839" x="1214438" y="4970463"/>
          <p14:tracePt t="64855" x="1214438" y="4983163"/>
          <p14:tracePt t="64872" x="1214438" y="4995863"/>
          <p14:tracePt t="64889" x="1220788" y="5010150"/>
          <p14:tracePt t="64905" x="1227138" y="5041900"/>
          <p14:tracePt t="64922" x="1254125" y="5081588"/>
          <p14:tracePt t="64939" x="1273175" y="5094288"/>
          <p14:tracePt t="64955" x="1300163" y="5113338"/>
          <p14:tracePt t="64972" x="1346200" y="5133975"/>
          <p14:tracePt t="64989" x="1417638" y="5133975"/>
          <p14:tracePt t="65005" x="1516063" y="5133975"/>
          <p14:tracePt t="65022" x="1600200" y="5133975"/>
          <p14:tracePt t="65039" x="1665288" y="5133975"/>
          <p14:tracePt t="65055" x="1684338" y="5133975"/>
          <p14:tracePt t="65258" x="1677988" y="5133975"/>
          <p14:tracePt t="65270" x="1677988" y="5127625"/>
          <p14:tracePt t="65282" x="1677988" y="5121275"/>
          <p14:tracePt t="65290" x="1677988" y="5100638"/>
          <p14:tracePt t="65305" x="1677988" y="5081588"/>
          <p14:tracePt t="65305" x="1677988" y="5016500"/>
          <p14:tracePt t="65322" x="1677988" y="4930775"/>
          <p14:tracePt t="65339" x="1677988" y="4840288"/>
          <p14:tracePt t="65355" x="1677988" y="4735513"/>
          <p14:tracePt t="65372" x="1677988" y="4637088"/>
          <p14:tracePt t="65388" x="1677988" y="4552950"/>
          <p14:tracePt t="65405" x="1671638" y="4479925"/>
          <p14:tracePt t="65422" x="1665288" y="4414838"/>
          <p14:tracePt t="65439" x="1652588" y="4368800"/>
          <p14:tracePt t="65455" x="1633538" y="4324350"/>
          <p14:tracePt t="65472" x="1606550" y="4291013"/>
          <p14:tracePt t="65488" x="1587500" y="4265613"/>
          <p14:tracePt t="65505" x="1566863" y="4225925"/>
          <p14:tracePt t="65522" x="1547813" y="4198938"/>
          <p14:tracePt t="65538" x="1522413" y="4173538"/>
          <p14:tracePt t="65555" x="1495425" y="4133850"/>
          <p14:tracePt t="65572" x="1476375" y="4114800"/>
          <p14:tracePt t="65588" x="1449388" y="4095750"/>
          <p14:tracePt t="65605" x="1423988" y="4089400"/>
          <p14:tracePt t="65622" x="1397000" y="4075113"/>
          <p14:tracePt t="65638" x="1352550" y="4062413"/>
          <p14:tracePt t="65655" x="1312863" y="4049713"/>
          <p14:tracePt t="65672" x="1279525" y="4049713"/>
          <p14:tracePt t="65688" x="1260475" y="4049713"/>
          <p14:tracePt t="65705" x="1254125" y="4049713"/>
          <p14:tracePt t="66258" x="1247775" y="4049713"/>
          <p14:tracePt t="66271" x="1241425" y="4056063"/>
          <p14:tracePt t="66274" x="1235075" y="4062413"/>
          <p14:tracePt t="66288" x="1214438" y="4081463"/>
          <p14:tracePt t="66289" x="1168400" y="4127500"/>
          <p14:tracePt t="66305" x="1090613" y="4198938"/>
          <p14:tracePt t="66321" x="933450" y="4362450"/>
          <p14:tracePt t="66338" x="803275" y="4500563"/>
          <p14:tracePt t="66355" x="692150" y="4624388"/>
          <p14:tracePt t="66371" x="608013" y="4729163"/>
          <p14:tracePt t="66388" x="541338" y="4813300"/>
          <p14:tracePt t="66405" x="509588" y="4872038"/>
          <p14:tracePt t="66421" x="490538" y="4911725"/>
          <p14:tracePt t="66438" x="482600" y="4951413"/>
          <p14:tracePt t="66455" x="482600" y="5010150"/>
          <p14:tracePt t="66471" x="476250" y="5062538"/>
          <p14:tracePt t="66488" x="463550" y="5113338"/>
          <p14:tracePt t="66505" x="457200" y="5159375"/>
          <p14:tracePt t="66521" x="411163" y="5238750"/>
          <p14:tracePt t="66538" x="385763" y="5276850"/>
          <p14:tracePt t="66555" x="365125" y="5322888"/>
          <p14:tracePt t="66571" x="346075" y="5381625"/>
          <p14:tracePt t="66588" x="346075" y="5427663"/>
          <p14:tracePt t="66605" x="346075" y="5461000"/>
          <p14:tracePt t="66621" x="346075" y="5480050"/>
          <p14:tracePt t="66638" x="365125" y="5486400"/>
          <p14:tracePt t="66655" x="373063" y="5492750"/>
          <p14:tracePt t="66671" x="385763" y="5492750"/>
          <p14:tracePt t="66688" x="398463" y="5492750"/>
          <p14:tracePt t="66705" x="417513" y="5499100"/>
          <p14:tracePt t="66721" x="431800" y="5499100"/>
          <p14:tracePt t="66738" x="438150" y="5505450"/>
          <p14:tracePt t="66755" x="444500" y="5505450"/>
          <p14:tracePt t="66771" x="444500" y="5511800"/>
          <p14:tracePt t="66788" x="450850" y="5511800"/>
          <p14:tracePt t="66805" x="457200" y="5519738"/>
          <p14:tracePt t="66821" x="463550" y="5519738"/>
          <p14:tracePt t="66838" x="469900" y="5526088"/>
          <p14:tracePt t="66855" x="482600" y="5526088"/>
          <p14:tracePt t="66871" x="496888" y="5526088"/>
          <p14:tracePt t="66888" x="528638" y="5526088"/>
          <p14:tracePt t="66905" x="561975" y="5526088"/>
          <p14:tracePt t="66921" x="593725" y="5526088"/>
          <p14:tracePt t="66938" x="633413" y="5526088"/>
          <p14:tracePt t="66955" x="639763" y="5526088"/>
          <p14:tracePt t="66971" x="646113" y="5526088"/>
          <p14:tracePt t="67018" x="639763" y="5526088"/>
          <p14:tracePt t="67042" x="633413" y="5526088"/>
          <p14:tracePt t="67050" x="633413" y="5519738"/>
          <p14:tracePt t="67058" x="620713" y="5519738"/>
          <p14:tracePt t="67066" x="608013" y="5519738"/>
          <p14:tracePt t="67074" x="574675" y="5519738"/>
          <p14:tracePt t="67088" x="555625" y="5519738"/>
          <p14:tracePt t="67104" x="534988" y="5519738"/>
          <p14:tracePt t="67121" x="522288" y="5519738"/>
          <p14:tracePt t="67194" x="534988" y="5519738"/>
          <p14:tracePt t="67206" x="555625" y="5519738"/>
          <p14:tracePt t="67209" x="608013" y="5519738"/>
          <p14:tracePt t="67221" x="646113" y="5519738"/>
          <p14:tracePt t="67238" x="679450" y="5511800"/>
          <p14:tracePt t="67254" x="692150" y="5511800"/>
          <p14:tracePt t="67306" x="685800" y="5511800"/>
          <p14:tracePt t="67315" x="679450" y="5511800"/>
          <p14:tracePt t="67323" x="673100" y="5511800"/>
          <p14:tracePt t="67330" x="660400" y="5511800"/>
          <p14:tracePt t="67341" x="633413" y="5511800"/>
          <p14:tracePt t="67354" x="620713" y="5511800"/>
          <p14:tracePt t="67371" x="614363" y="5519738"/>
          <p14:tracePt t="67388" x="608013" y="5519738"/>
          <p14:tracePt t="67467" x="614363" y="5519738"/>
          <p14:tracePt t="67475" x="627063" y="5519738"/>
          <p14:tracePt t="67491" x="633413" y="5519738"/>
          <p14:tracePt t="67500" x="633413" y="5511800"/>
          <p14:tracePt t="67507" x="639763" y="5511800"/>
          <p14:tracePt t="67587" x="633413" y="5511800"/>
          <p14:tracePt t="67595" x="627063" y="5511800"/>
          <p14:tracePt t="67603" x="620713" y="5511800"/>
          <p14:tracePt t="67708" x="627063" y="5511800"/>
          <p14:tracePt t="67724" x="633413" y="5511800"/>
          <p14:tracePt t="67733" x="646113" y="5511800"/>
          <p14:tracePt t="67812" x="639763" y="5511800"/>
          <p14:tracePt t="67820" x="633413" y="5511800"/>
          <p14:tracePt t="67828" x="608013" y="5511800"/>
          <p14:tracePt t="67840" x="593725" y="5511800"/>
          <p14:tracePt t="67856" x="587375" y="5511800"/>
          <p14:tracePt t="67964" x="593725" y="5511800"/>
          <p14:tracePt t="67980" x="601663" y="5511800"/>
          <p14:tracePt t="67988" x="608013" y="5511800"/>
          <p14:tracePt t="67994" x="614363" y="5511800"/>
          <p14:tracePt t="69940" x="614363" y="5499100"/>
          <p14:tracePt t="69948" x="608013" y="5480050"/>
          <p14:tracePt t="69956" x="608013" y="5473700"/>
          <p14:tracePt t="69956" x="601663" y="5427663"/>
          <p14:tracePt t="69972" x="601663" y="5349875"/>
          <p14:tracePt t="69989" x="608013" y="5232400"/>
          <p14:tracePt t="70005" x="593725" y="5081588"/>
          <p14:tracePt t="70022" x="593725" y="4918075"/>
          <p14:tracePt t="70039" x="593725" y="4735513"/>
          <p14:tracePt t="70056" x="581025" y="4584700"/>
          <p14:tracePt t="70072" x="581025" y="4414838"/>
          <p14:tracePt t="70089" x="581025" y="4238625"/>
          <p14:tracePt t="70105" x="574675" y="4062413"/>
          <p14:tracePt t="70122" x="574675" y="3892550"/>
          <p14:tracePt t="70139" x="574675" y="3709988"/>
          <p14:tracePt t="70156" x="568325" y="3611563"/>
          <p14:tracePt t="70172" x="568325" y="3521075"/>
          <p14:tracePt t="70189" x="568325" y="3448050"/>
          <p14:tracePt t="70206" x="568325" y="3403600"/>
          <p14:tracePt t="70222" x="568325" y="3370263"/>
          <p14:tracePt t="70238" x="581025" y="3351213"/>
          <p14:tracePt t="70255" x="581025" y="3330575"/>
          <p14:tracePt t="70272" x="587375" y="3330575"/>
          <p14:tracePt t="70289" x="608013" y="3311525"/>
          <p14:tracePt t="70305" x="633413" y="3271838"/>
          <p14:tracePt t="70322" x="652463" y="3233738"/>
          <p14:tracePt t="70338" x="673100" y="3181350"/>
          <p14:tracePt t="70355" x="685800" y="3108325"/>
          <p14:tracePt t="70372" x="704850" y="3070225"/>
          <p14:tracePt t="70389" x="711200" y="3030538"/>
          <p14:tracePt t="70405" x="719138" y="2984500"/>
          <p14:tracePt t="70422" x="719138" y="2952750"/>
          <p14:tracePt t="70439" x="725488" y="2952750"/>
          <p14:tracePt t="70548" x="725488" y="2959100"/>
          <p14:tracePt t="70556" x="719138" y="2959100"/>
          <p14:tracePt t="70644" x="719138" y="2965450"/>
          <p14:tracePt t="70652" x="719138" y="2971800"/>
          <p14:tracePt t="70660" x="725488" y="2984500"/>
          <p14:tracePt t="70672" x="725488" y="3005138"/>
          <p14:tracePt t="70672" x="731838" y="3017838"/>
          <p14:tracePt t="70676" x="744538" y="3036888"/>
          <p14:tracePt t="70688" x="769938" y="3063875"/>
          <p14:tracePt t="70705" x="790575" y="3089275"/>
          <p14:tracePt t="70722" x="803275" y="3095625"/>
          <p14:tracePt t="70738" x="809625" y="3101975"/>
          <p14:tracePt t="70796" x="809625" y="3095625"/>
          <p14:tracePt t="70812" x="809625" y="3089275"/>
          <p14:tracePt t="70820" x="809625" y="3076575"/>
          <p14:tracePt t="70828" x="809625" y="3063875"/>
          <p14:tracePt t="70841" x="803275" y="3005138"/>
          <p14:tracePt t="70855" x="790575" y="2925763"/>
          <p14:tracePt t="70872" x="784225" y="2860675"/>
          <p14:tracePt t="70888" x="777875" y="2795588"/>
          <p14:tracePt t="70905" x="763588" y="2730500"/>
          <p14:tracePt t="70922" x="750888" y="2684463"/>
          <p14:tracePt t="70938" x="738188" y="2625725"/>
          <p14:tracePt t="70955" x="731838" y="2520950"/>
          <p14:tracePt t="70972" x="731838" y="2455863"/>
          <p14:tracePt t="70988" x="731838" y="2384425"/>
          <p14:tracePt t="71005" x="731838" y="2311400"/>
          <p14:tracePt t="71022" x="731838" y="2266950"/>
          <p14:tracePt t="71038" x="738188" y="2214563"/>
          <p14:tracePt t="71055" x="750888" y="2168525"/>
          <p14:tracePt t="71072" x="750888" y="2128838"/>
          <p14:tracePt t="71088" x="757238" y="2082800"/>
          <p14:tracePt t="71105" x="757238" y="2063750"/>
          <p14:tracePt t="71121" x="763588" y="2038350"/>
          <p14:tracePt t="71138" x="763588" y="2032000"/>
          <p14:tracePt t="71260" x="750888" y="2038350"/>
          <p14:tracePt t="71268" x="731838" y="2063750"/>
          <p14:tracePt t="71270" x="704850" y="2109788"/>
          <p14:tracePt t="71279" x="673100" y="2135188"/>
          <p14:tracePt t="71288" x="601663" y="2239963"/>
          <p14:tracePt t="71305" x="515938" y="2378075"/>
          <p14:tracePt t="71322" x="392113" y="2619375"/>
          <p14:tracePt t="71338" x="274638" y="2841625"/>
          <p14:tracePt t="71355" x="123825" y="3246438"/>
          <p14:tracePt t="71372" x="6350" y="3559175"/>
          <p14:tracePt t="71388" x="0" y="3840163"/>
          <p14:tracePt t="71405" x="0" y="4148138"/>
          <p14:tracePt t="71421" x="0" y="4362450"/>
          <p14:tracePt t="71438" x="0" y="4519613"/>
          <p14:tracePt t="71455" x="0" y="4683125"/>
          <p14:tracePt t="71472" x="0" y="4826000"/>
          <p14:tracePt t="71488" x="19050" y="4995863"/>
          <p14:tracePt t="71505" x="25400" y="5133975"/>
          <p14:tracePt t="71521" x="25400" y="5264150"/>
          <p14:tracePt t="71538" x="33338" y="5387975"/>
          <p14:tracePt t="71555" x="33338" y="5511800"/>
          <p14:tracePt t="71571" x="33338" y="5681663"/>
          <p14:tracePt t="71588" x="33338" y="5813425"/>
          <p14:tracePt t="71605" x="46038" y="5910263"/>
          <p14:tracePt t="71621" x="65088" y="6021388"/>
          <p14:tracePt t="71638" x="111125" y="6113463"/>
          <p14:tracePt t="71655" x="169863" y="6178550"/>
          <p14:tracePt t="71671" x="222250" y="6224588"/>
          <p14:tracePt t="71688" x="274638" y="6264275"/>
          <p14:tracePt t="71705" x="333375" y="6270625"/>
          <p14:tracePt t="71721" x="385763" y="6270625"/>
          <p14:tracePt t="71738" x="423863" y="6256338"/>
          <p14:tracePt t="71755" x="450850" y="6230938"/>
          <p14:tracePt t="71771" x="490538" y="6191250"/>
          <p14:tracePt t="71788" x="490538" y="6159500"/>
          <p14:tracePt t="71805" x="503238" y="6132513"/>
          <p14:tracePt t="71821" x="503238" y="6094413"/>
          <p14:tracePt t="71838" x="509588" y="6054725"/>
          <p14:tracePt t="71855" x="509588" y="6002338"/>
          <p14:tracePt t="71872" x="509588" y="5937250"/>
          <p14:tracePt t="71888" x="509588" y="5878513"/>
          <p14:tracePt t="71905" x="515938" y="5826125"/>
          <p14:tracePt t="71921" x="528638" y="5792788"/>
          <p14:tracePt t="71938" x="528638" y="5773738"/>
          <p14:tracePt t="71955" x="534988" y="5748338"/>
          <p14:tracePt t="71955" x="541338" y="5740400"/>
          <p14:tracePt t="71972" x="541338" y="5721350"/>
          <p14:tracePt t="71988" x="541338" y="5702300"/>
          <p14:tracePt t="72004" x="568325" y="5675313"/>
          <p14:tracePt t="72021" x="574675" y="5662613"/>
          <p14:tracePt t="72038" x="593725" y="5649913"/>
          <p14:tracePt t="72054" x="608013" y="5630863"/>
          <p14:tracePt t="72071" x="620713" y="5616575"/>
          <p14:tracePt t="72088" x="627063" y="5597525"/>
          <p14:tracePt t="72105" x="633413" y="5591175"/>
          <p14:tracePt t="72121" x="639763" y="5591175"/>
          <p14:tracePt t="72228" x="646113" y="5578475"/>
          <p14:tracePt t="72236" x="652463" y="5570538"/>
          <p14:tracePt t="72244" x="652463" y="5564188"/>
          <p14:tracePt t="72252" x="660400" y="5564188"/>
          <p14:tracePt t="72252" x="660400" y="5557838"/>
          <p14:tracePt t="72316" x="666750" y="5557838"/>
          <p14:tracePt t="72996" x="660400" y="5557838"/>
          <p14:tracePt t="73004" x="652463" y="5557838"/>
          <p14:tracePt t="73012" x="646113" y="5557838"/>
          <p14:tracePt t="73052" x="639763" y="5557838"/>
          <p14:tracePt t="73060" x="633413" y="5557838"/>
          <p14:tracePt t="73076" x="627063" y="5557838"/>
          <p14:tracePt t="73084" x="620713" y="5557838"/>
          <p14:tracePt t="73100" x="608013" y="5557838"/>
          <p14:tracePt t="73108" x="601663" y="5557838"/>
          <p14:tracePt t="73116" x="587375" y="5557838"/>
          <p14:tracePt t="73121" x="561975" y="5557838"/>
          <p14:tracePt t="73137" x="522288" y="5557838"/>
          <p14:tracePt t="73154" x="476250" y="5557838"/>
          <p14:tracePt t="73171" x="411163" y="5557838"/>
          <p14:tracePt t="73187" x="339725" y="5557838"/>
          <p14:tracePt t="73204" x="306388" y="5557838"/>
          <p14:tracePt t="73221" x="300038" y="5557838"/>
          <p14:tracePt t="73237" x="287338" y="5564188"/>
          <p14:tracePt t="73316" x="293688" y="5564188"/>
          <p14:tracePt t="73324" x="306388" y="5564188"/>
          <p14:tracePt t="73332" x="327025" y="5564188"/>
          <p14:tracePt t="73340" x="365125" y="5557838"/>
          <p14:tracePt t="73356" x="385763" y="5557838"/>
          <p14:tracePt t="73356" x="404813" y="5557838"/>
          <p14:tracePt t="73371" x="457200" y="5551488"/>
          <p14:tracePt t="73388" x="476250" y="5551488"/>
          <p14:tracePt t="73476" x="469900" y="5551488"/>
          <p14:tracePt t="73484" x="463550" y="5551488"/>
          <p14:tracePt t="73492" x="450850" y="5551488"/>
          <p14:tracePt t="73500" x="444500" y="5551488"/>
          <p14:tracePt t="73508" x="423863" y="5557838"/>
          <p14:tracePt t="73521" x="398463" y="5564188"/>
          <p14:tracePt t="73538" x="392113" y="5564188"/>
          <p14:tracePt t="73554" x="385763" y="5564188"/>
          <p14:tracePt t="73684" x="392113" y="5564188"/>
          <p14:tracePt t="74251" x="398463" y="5564188"/>
          <p14:tracePt t="74259" x="411163" y="5564188"/>
          <p14:tracePt t="74267" x="438150" y="5564188"/>
          <p14:tracePt t="74273" x="496888" y="5564188"/>
          <p14:tracePt t="74287" x="534988" y="5564188"/>
          <p14:tracePt t="74304" x="555625" y="5564188"/>
          <p14:tracePt t="74320" x="568325" y="5564188"/>
          <p14:tracePt t="74460" x="568325" y="5570538"/>
          <p14:tracePt t="74468" x="561975" y="5570538"/>
          <p14:tracePt t="74475" x="555625" y="5570538"/>
          <p14:tracePt t="74483" x="549275" y="5570538"/>
          <p14:tracePt t="74491" x="541338" y="5570538"/>
          <p14:tracePt t="74504" x="534988" y="5570538"/>
          <p14:tracePt t="76347" x="534988" y="5564188"/>
          <p14:tracePt t="76355" x="534988" y="5557838"/>
          <p14:tracePt t="76363" x="534988" y="5545138"/>
          <p14:tracePt t="76371" x="534988" y="5499100"/>
          <p14:tracePt t="76386" x="534988" y="5440363"/>
          <p14:tracePt t="76403" x="534988" y="5310188"/>
          <p14:tracePt t="76420" x="541338" y="5180013"/>
          <p14:tracePt t="76436" x="541338" y="5010150"/>
          <p14:tracePt t="76453" x="528638" y="4846638"/>
          <p14:tracePt t="76469" x="522288" y="4683125"/>
          <p14:tracePt t="76486" x="515938" y="4500563"/>
          <p14:tracePt t="76503" x="515938" y="4356100"/>
          <p14:tracePt t="76519" x="515938" y="4225925"/>
          <p14:tracePt t="76536" x="515938" y="4102100"/>
          <p14:tracePt t="76553" x="515938" y="3990975"/>
          <p14:tracePt t="76569" x="515938" y="3892550"/>
          <p14:tracePt t="76586" x="515938" y="3802063"/>
          <p14:tracePt t="76603" x="528638" y="3683000"/>
          <p14:tracePt t="76619" x="534988" y="3632200"/>
          <p14:tracePt t="76636" x="561975" y="3573463"/>
          <p14:tracePt t="76653" x="574675" y="3527425"/>
          <p14:tracePt t="76669" x="587375" y="3468688"/>
          <p14:tracePt t="76686" x="608013" y="3416300"/>
          <p14:tracePt t="76703" x="614363" y="3370263"/>
          <p14:tracePt t="76719" x="620713" y="3311525"/>
          <p14:tracePt t="76736" x="639763" y="3265488"/>
          <p14:tracePt t="76753" x="646113" y="3225800"/>
          <p14:tracePt t="76769" x="646113" y="3194050"/>
          <p14:tracePt t="76786" x="646113" y="3160713"/>
          <p14:tracePt t="76803" x="652463" y="3135313"/>
          <p14:tracePt t="76803" x="660400" y="3122613"/>
          <p14:tracePt t="76819" x="666750" y="3095625"/>
          <p14:tracePt t="76836" x="666750" y="3076575"/>
          <p14:tracePt t="76853" x="666750" y="3055938"/>
          <p14:tracePt t="76869" x="666750" y="3049588"/>
          <p14:tracePt t="77027" x="666750" y="3043238"/>
          <p14:tracePt t="77035" x="666750" y="3030538"/>
          <p14:tracePt t="77043" x="673100" y="2990850"/>
          <p14:tracePt t="77053" x="673100" y="2938463"/>
          <p14:tracePt t="77069" x="666750" y="2867025"/>
          <p14:tracePt t="77086" x="660400" y="2795588"/>
          <p14:tracePt t="77102" x="660400" y="2749550"/>
          <p14:tracePt t="77119" x="660400" y="2703513"/>
          <p14:tracePt t="77136" x="660400" y="2665413"/>
          <p14:tracePt t="77153" x="660400" y="2619375"/>
          <p14:tracePt t="77169" x="666750" y="2579688"/>
          <p14:tracePt t="77186" x="666750" y="2554288"/>
          <p14:tracePt t="77202" x="666750" y="2527300"/>
          <p14:tracePt t="77219" x="679450" y="2474913"/>
          <p14:tracePt t="77236" x="679450" y="2443163"/>
          <p14:tracePt t="77252" x="685800" y="2403475"/>
          <p14:tracePt t="77269" x="698500" y="2370138"/>
          <p14:tracePt t="77286" x="704850" y="2338388"/>
          <p14:tracePt t="77302" x="711200" y="2305050"/>
          <p14:tracePt t="77319" x="719138" y="2273300"/>
          <p14:tracePt t="77336" x="731838" y="2246313"/>
          <p14:tracePt t="77352" x="744538" y="2220913"/>
          <p14:tracePt t="77369" x="750888" y="2193925"/>
          <p14:tracePt t="77386" x="757238" y="2168525"/>
          <p14:tracePt t="77402" x="763588" y="2155825"/>
          <p14:tracePt t="77419" x="769938" y="2135188"/>
          <p14:tracePt t="77531" x="763588" y="2141538"/>
          <p14:tracePt t="77539" x="757238" y="2149475"/>
          <p14:tracePt t="77540" x="757238" y="2168525"/>
          <p14:tracePt t="77552" x="750888" y="2208213"/>
          <p14:tracePt t="77569" x="725488" y="2273300"/>
          <p14:tracePt t="77586" x="685800" y="2344738"/>
          <p14:tracePt t="77602" x="666750" y="2422525"/>
          <p14:tracePt t="77619" x="627063" y="2573338"/>
          <p14:tracePt t="77636" x="627063" y="2684463"/>
          <p14:tracePt t="77653" x="614363" y="2808288"/>
          <p14:tracePt t="77669" x="601663" y="2938463"/>
          <p14:tracePt t="77686" x="601663" y="3089275"/>
          <p14:tracePt t="77702" x="593725" y="3225800"/>
          <p14:tracePt t="77719" x="581025" y="3382963"/>
          <p14:tracePt t="77736" x="581025" y="3546475"/>
          <p14:tracePt t="77752" x="581025" y="3729038"/>
          <p14:tracePt t="77769" x="581025" y="3905250"/>
          <p14:tracePt t="77786" x="581025" y="4075113"/>
          <p14:tracePt t="77802" x="581025" y="4278313"/>
          <p14:tracePt t="77819" x="568325" y="4656138"/>
          <p14:tracePt t="77836" x="568325" y="4924425"/>
          <p14:tracePt t="77852" x="568325" y="5106988"/>
          <p14:tracePt t="77869" x="568325" y="5251450"/>
          <p14:tracePt t="77886" x="568325" y="5356225"/>
          <p14:tracePt t="77902" x="574675" y="5446713"/>
          <p14:tracePt t="77919" x="574675" y="5519738"/>
          <p14:tracePt t="77935" x="574675" y="5591175"/>
          <p14:tracePt t="77952" x="574675" y="5656263"/>
          <p14:tracePt t="77969" x="574675" y="5715000"/>
          <p14:tracePt t="77985" x="568325" y="5748338"/>
          <p14:tracePt t="78002" x="568325" y="5754688"/>
          <p14:tracePt t="78107" x="568325" y="5761038"/>
          <p14:tracePt t="78147" x="568325" y="5754688"/>
          <p14:tracePt t="78171" x="568325" y="5748338"/>
          <p14:tracePt t="78179" x="561975" y="5734050"/>
          <p14:tracePt t="78187" x="561975" y="5695950"/>
          <p14:tracePt t="78202" x="555625" y="5656263"/>
          <p14:tracePt t="78219" x="555625" y="5616575"/>
          <p14:tracePt t="78235" x="541338" y="5584825"/>
          <p14:tracePt t="78252" x="534988" y="5564188"/>
          <p14:tracePt t="78269" x="534988" y="5557838"/>
          <p14:tracePt t="78315" x="528638" y="5557838"/>
          <p14:tracePt t="78395" x="534988" y="5557838"/>
          <p14:tracePt t="78398" x="541338" y="5557838"/>
          <p14:tracePt t="78404" x="555625" y="5557838"/>
          <p14:tracePt t="78419" x="608013" y="5557838"/>
          <p14:tracePt t="78435" x="633413" y="5557838"/>
          <p14:tracePt t="78452" x="652463" y="5557838"/>
          <p14:tracePt t="78469" x="660400" y="5557838"/>
          <p14:tracePt t="78485" x="666750" y="5557838"/>
          <p14:tracePt t="78563" x="660400" y="5557838"/>
          <p14:tracePt t="78571" x="652463" y="5557838"/>
          <p14:tracePt t="78579" x="646113" y="5557838"/>
          <p14:tracePt t="78595" x="633413" y="5557838"/>
          <p14:tracePt t="78604" x="627063" y="5557838"/>
          <p14:tracePt t="78635" x="620713" y="5557838"/>
          <p14:tracePt t="78763" x="627063" y="5557838"/>
          <p14:tracePt t="78771" x="633413" y="5557838"/>
          <p14:tracePt t="78787" x="639763" y="5557838"/>
          <p14:tracePt t="78803" x="646113" y="5557838"/>
          <p14:tracePt t="79627" x="646113" y="5545138"/>
          <p14:tracePt t="79638" x="646113" y="5519738"/>
          <p14:tracePt t="79643" x="660400" y="5434013"/>
          <p14:tracePt t="79653" x="660400" y="5270500"/>
          <p14:tracePt t="79668" x="660400" y="5054600"/>
          <p14:tracePt t="79685" x="666750" y="4735513"/>
          <p14:tracePt t="79702" x="666750" y="4376738"/>
          <p14:tracePt t="79718" x="673100" y="4049713"/>
          <p14:tracePt t="79735" x="685800" y="3781425"/>
          <p14:tracePt t="79752" x="692150" y="3611563"/>
          <p14:tracePt t="79768" x="692150" y="3441700"/>
          <p14:tracePt t="79785" x="692150" y="3324225"/>
          <p14:tracePt t="79801" x="692150" y="3246438"/>
          <p14:tracePt t="79818" x="692150" y="3213100"/>
          <p14:tracePt t="79883" x="698500" y="3213100"/>
          <p14:tracePt t="79947" x="698500" y="3206750"/>
          <p14:tracePt t="79956" x="698500" y="3200400"/>
          <p14:tracePt t="80235" x="698500" y="3187700"/>
          <p14:tracePt t="80243" x="698500" y="3160713"/>
          <p14:tracePt t="80246" x="692150" y="3141663"/>
          <p14:tracePt t="80268" x="679450" y="3108325"/>
          <p14:tracePt t="80268" x="666750" y="3076575"/>
          <p14:tracePt t="80285" x="652463" y="3036888"/>
          <p14:tracePt t="80302" x="652463" y="3017838"/>
          <p14:tracePt t="80318" x="646113" y="2997200"/>
          <p14:tracePt t="80335" x="639763" y="2965450"/>
          <p14:tracePt t="80352" x="639763" y="2946400"/>
          <p14:tracePt t="80368" x="660400" y="2919413"/>
          <p14:tracePt t="80385" x="692150" y="2906713"/>
          <p14:tracePt t="80402" x="757238" y="2887663"/>
          <p14:tracePt t="80418" x="836613" y="2879725"/>
          <p14:tracePt t="80435" x="908050" y="2879725"/>
          <p14:tracePt t="80452" x="954088" y="2879725"/>
          <p14:tracePt t="80468" x="1025525" y="2879725"/>
          <p14:tracePt t="80485" x="1065213" y="2879725"/>
          <p14:tracePt t="80502" x="1077913" y="2879725"/>
          <p14:tracePt t="80518" x="1084263" y="2879725"/>
          <p14:tracePt t="80555" x="1084263" y="2873375"/>
          <p14:tracePt t="80563" x="1065213" y="2841625"/>
          <p14:tracePt t="80576" x="1019175" y="2801938"/>
          <p14:tracePt t="80585" x="947738" y="2709863"/>
          <p14:tracePt t="80601" x="874713" y="2598738"/>
          <p14:tracePt t="80618" x="809625" y="2520950"/>
          <p14:tracePt t="80634" x="769938" y="2390775"/>
          <p14:tracePt t="80652" x="763588" y="2292350"/>
          <p14:tracePt t="80668" x="763588" y="2201863"/>
          <p14:tracePt t="80685" x="796925" y="2155825"/>
          <p14:tracePt t="80701" x="842963" y="2109788"/>
          <p14:tracePt t="80718" x="895350" y="2082800"/>
          <p14:tracePt t="80735" x="947738" y="2057400"/>
          <p14:tracePt t="80752" x="1006475" y="2051050"/>
          <p14:tracePt t="80768" x="1044575" y="2051050"/>
          <p14:tracePt t="80785" x="1058863" y="2051050"/>
          <p14:tracePt t="80802" x="1065213" y="2051050"/>
          <p14:tracePt t="80818" x="1065213" y="2044700"/>
          <p14:tracePt t="80835" x="1058863" y="2044700"/>
          <p14:tracePt t="80851" x="1044575" y="2038350"/>
          <p14:tracePt t="80868" x="1019175" y="2038350"/>
          <p14:tracePt t="80884" x="954088" y="2038350"/>
          <p14:tracePt t="80902" x="881063" y="2038350"/>
          <p14:tracePt t="80918" x="830263" y="2038350"/>
          <p14:tracePt t="80934" x="803275" y="2038350"/>
          <p14:tracePt t="80951" x="790575" y="2038350"/>
          <p14:tracePt t="81003" x="796925" y="2044700"/>
          <p14:tracePt t="81011" x="809625" y="2057400"/>
          <p14:tracePt t="81019" x="836613" y="2063750"/>
          <p14:tracePt t="81027" x="855663" y="2076450"/>
          <p14:tracePt t="81035" x="947738" y="2097088"/>
          <p14:tracePt t="81052" x="985838" y="2097088"/>
          <p14:tracePt t="81068" x="1006475" y="2097088"/>
          <p14:tracePt t="81131" x="998538" y="2097088"/>
          <p14:tracePt t="81140" x="992188" y="2097088"/>
          <p14:tracePt t="81140" x="979488" y="2109788"/>
          <p14:tracePt t="81151" x="954088" y="2135188"/>
          <p14:tracePt t="81168" x="908050" y="2168525"/>
          <p14:tracePt t="81184" x="842963" y="2227263"/>
          <p14:tracePt t="81201" x="777875" y="2292350"/>
          <p14:tracePt t="81218" x="719138" y="2357438"/>
          <p14:tracePt t="81234" x="692150" y="2422525"/>
          <p14:tracePt t="81251" x="698500" y="2514600"/>
          <p14:tracePt t="81268" x="744538" y="2625725"/>
          <p14:tracePt t="81285" x="803275" y="2743200"/>
          <p14:tracePt t="81301" x="862013" y="2854325"/>
          <p14:tracePt t="81318" x="908050" y="2913063"/>
          <p14:tracePt t="81334" x="933450" y="2965450"/>
          <p14:tracePt t="81351" x="947738" y="2997200"/>
          <p14:tracePt t="81368" x="947738" y="3011488"/>
          <p14:tracePt t="81384" x="939800" y="3011488"/>
          <p14:tracePt t="81443" x="933450" y="3011488"/>
          <p14:tracePt t="81531" x="927100" y="3011488"/>
          <p14:tracePt t="81547" x="927100" y="3017838"/>
          <p14:tracePt t="81563" x="920750" y="3024188"/>
          <p14:tracePt t="81565" x="914400" y="3043238"/>
          <p14:tracePt t="81574" x="889000" y="3063875"/>
          <p14:tracePt t="81584" x="842963" y="3154363"/>
          <p14:tracePt t="81601" x="777875" y="3278188"/>
          <p14:tracePt t="81618" x="711200" y="3416300"/>
          <p14:tracePt t="81634" x="633413" y="3598863"/>
          <p14:tracePt t="81651" x="568325" y="3860800"/>
          <p14:tracePt t="81668" x="555625" y="4037013"/>
          <p14:tracePt t="81684" x="549275" y="4186238"/>
          <p14:tracePt t="81701" x="549275" y="4356100"/>
          <p14:tracePt t="81717" x="549275" y="4473575"/>
          <p14:tracePt t="81734" x="549275" y="4578350"/>
          <p14:tracePt t="81751" x="549275" y="4670425"/>
          <p14:tracePt t="81768" x="549275" y="4767263"/>
          <p14:tracePt t="81784" x="549275" y="4859338"/>
          <p14:tracePt t="81801" x="549275" y="4964113"/>
          <p14:tracePt t="81818" x="541338" y="5062538"/>
          <p14:tracePt t="81834" x="522288" y="5159375"/>
          <p14:tracePt t="81851" x="496888" y="5291138"/>
          <p14:tracePt t="81868" x="476250" y="5349875"/>
          <p14:tracePt t="81884" x="463550" y="5408613"/>
          <p14:tracePt t="81901" x="444500" y="5434013"/>
          <p14:tracePt t="81917" x="444500" y="5453063"/>
          <p14:tracePt t="81934" x="431800" y="5473700"/>
          <p14:tracePt t="81951" x="431800" y="5480050"/>
          <p14:tracePt t="81967" x="417513" y="5499100"/>
          <p14:tracePt t="81984" x="404813" y="5532438"/>
          <p14:tracePt t="82001" x="398463" y="5551488"/>
          <p14:tracePt t="82017" x="398463" y="5570538"/>
          <p14:tracePt t="82034" x="398463" y="5584825"/>
          <p14:tracePt t="82051" x="417513" y="5597525"/>
          <p14:tracePt t="82068" x="463550" y="5597525"/>
          <p14:tracePt t="82084" x="534988" y="5597525"/>
          <p14:tracePt t="82101" x="614363" y="5597525"/>
          <p14:tracePt t="82117" x="660400" y="5597525"/>
          <p14:tracePt t="82134" x="679450" y="5597525"/>
          <p14:tracePt t="82179" x="673100" y="5597525"/>
          <p14:tracePt t="82195" x="666750" y="5597525"/>
          <p14:tracePt t="82211" x="660400" y="5597525"/>
          <p14:tracePt t="82227" x="646113" y="5597525"/>
          <p14:tracePt t="82235" x="639763" y="5597525"/>
          <p14:tracePt t="82243" x="627063" y="5597525"/>
          <p14:tracePt t="82251" x="601663" y="5603875"/>
          <p14:tracePt t="82268" x="587375" y="5603875"/>
          <p14:tracePt t="82284" x="574675" y="5603875"/>
          <p14:tracePt t="82387" x="581025" y="5603875"/>
          <p14:tracePt t="83291" x="574675" y="5603875"/>
          <p14:tracePt t="83299" x="568325" y="5603875"/>
          <p14:tracePt t="83307" x="561975" y="5603875"/>
          <p14:tracePt t="83317" x="555625" y="5603875"/>
          <p14:tracePt t="83317" x="534988" y="5603875"/>
          <p14:tracePt t="83334" x="522288" y="5603875"/>
          <p14:tracePt t="83350" x="509588" y="5597525"/>
          <p14:tracePt t="83367" x="503238" y="5597525"/>
          <p14:tracePt t="83383" x="496888" y="5591175"/>
          <p14:tracePt t="83475" x="503238" y="5591175"/>
          <p14:tracePt t="83483" x="515938" y="5591175"/>
          <p14:tracePt t="83493" x="534988" y="5591175"/>
          <p14:tracePt t="83499" x="549275" y="5591175"/>
          <p14:tracePt t="83507" x="574675" y="5591175"/>
          <p14:tracePt t="83517" x="593725" y="5591175"/>
          <p14:tracePt t="83595" x="587375" y="5591175"/>
          <p14:tracePt t="83611" x="581025" y="5591175"/>
          <p14:tracePt t="83619" x="568325" y="5591175"/>
          <p14:tracePt t="83634" x="561975" y="5591175"/>
          <p14:tracePt t="83634" x="534988" y="5591175"/>
          <p14:tracePt t="83650" x="515938" y="5591175"/>
          <p14:tracePt t="83667" x="515938" y="5597525"/>
          <p14:tracePt t="83771" x="522288" y="5597525"/>
          <p14:tracePt t="83779" x="528638" y="5597525"/>
          <p14:tracePt t="83787" x="534988" y="5597525"/>
          <p14:tracePt t="83795" x="541338" y="5597525"/>
          <p14:tracePt t="83803" x="561975" y="5597525"/>
          <p14:tracePt t="83817" x="581025" y="5597525"/>
          <p14:tracePt t="85471" x="0" y="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 y="-17464"/>
            <a:ext cx="9135036" cy="976278"/>
          </a:xfrm>
        </p:spPr>
        <p:txBody>
          <a:bodyPr>
            <a:normAutofit fontScale="90000"/>
          </a:bodyPr>
          <a:lstStyle/>
          <a:p>
            <a:r>
              <a:rPr lang="en-US" b="1" dirty="0" smtClean="0"/>
              <a:t>Comparing Values: Relational Operators</a:t>
            </a:r>
            <a:endParaRPr lang="en-US" b="1" dirty="0"/>
          </a:p>
        </p:txBody>
      </p:sp>
      <p:sp>
        <p:nvSpPr>
          <p:cNvPr id="3" name="Content Placeholder 2"/>
          <p:cNvSpPr>
            <a:spLocks noGrp="1"/>
          </p:cNvSpPr>
          <p:nvPr>
            <p:ph idx="4294967295"/>
          </p:nvPr>
        </p:nvSpPr>
        <p:spPr>
          <a:xfrm>
            <a:off x="0" y="1198694"/>
            <a:ext cx="8970241" cy="5659305"/>
          </a:xfrm>
        </p:spPr>
        <p:txBody>
          <a:bodyPr/>
          <a:lstStyle/>
          <a:p>
            <a:r>
              <a:rPr lang="en-US" dirty="0" smtClean="0"/>
              <a:t>Relational operators compare values:</a:t>
            </a:r>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The </a:t>
            </a:r>
            <a:r>
              <a:rPr lang="en-US" dirty="0" smtClean="0">
                <a:solidFill>
                  <a:srgbClr val="6E8080"/>
                </a:solidFill>
                <a:latin typeface="Lucida Sans Typewriter"/>
                <a:ea typeface="Courier New" charset="0"/>
                <a:cs typeface="Courier New" charset="0"/>
              </a:rPr>
              <a:t>==</a:t>
            </a:r>
            <a:r>
              <a:rPr lang="en-US" dirty="0" smtClean="0"/>
              <a:t> denotes equality testing:</a:t>
            </a:r>
          </a:p>
          <a:p>
            <a:pPr lvl="1">
              <a:buNone/>
            </a:pPr>
            <a:r>
              <a:rPr lang="en-US" dirty="0" smtClean="0">
                <a:solidFill>
                  <a:srgbClr val="6E8080"/>
                </a:solidFill>
                <a:latin typeface="Lucida Sans Typewriter"/>
                <a:ea typeface="Courier New" charset="0"/>
                <a:cs typeface="Courier New" charset="0"/>
              </a:rPr>
              <a:t>floor = 13; // Assign 13 to floor</a:t>
            </a:r>
          </a:p>
          <a:p>
            <a:pPr lvl="1">
              <a:buNone/>
            </a:pPr>
            <a:r>
              <a:rPr lang="en-US" dirty="0" smtClean="0">
                <a:solidFill>
                  <a:srgbClr val="6E8080"/>
                </a:solidFill>
                <a:latin typeface="Lucida Sans Typewriter"/>
                <a:ea typeface="Courier New" charset="0"/>
                <a:cs typeface="Courier New" charset="0"/>
              </a:rPr>
              <a:t>if (floor == 13) // Test whether floor equals 13</a:t>
            </a:r>
          </a:p>
          <a:p>
            <a:r>
              <a:rPr lang="en-US" dirty="0" smtClean="0"/>
              <a:t>Relational operators have lower precedence than arithmetic operators:</a:t>
            </a:r>
          </a:p>
          <a:p>
            <a:pPr lvl="1">
              <a:buNone/>
            </a:pPr>
            <a:r>
              <a:rPr lang="en-US" dirty="0" smtClean="0">
                <a:solidFill>
                  <a:srgbClr val="6E8080"/>
                </a:solidFill>
                <a:latin typeface="Lucida Sans Typewriter"/>
                <a:ea typeface="Courier New" charset="0"/>
                <a:cs typeface="Courier New" charset="0"/>
              </a:rPr>
              <a:t>floor - 1 &lt; 13 </a:t>
            </a:r>
          </a:p>
        </p:txBody>
      </p:sp>
      <p:pic>
        <p:nvPicPr>
          <p:cNvPr id="5" name="Picture 4"/>
          <p:cNvPicPr>
            <a:picLocks noChangeAspect="1"/>
          </p:cNvPicPr>
          <p:nvPr/>
        </p:nvPicPr>
        <p:blipFill>
          <a:blip r:embed="rId4"/>
          <a:stretch>
            <a:fillRect/>
          </a:stretch>
        </p:blipFill>
        <p:spPr>
          <a:xfrm>
            <a:off x="1079500" y="1631227"/>
            <a:ext cx="4797563" cy="2643021"/>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0390"/>
    </mc:Choice>
    <mc:Fallback xmlns="">
      <p:transition spd="slow" advTm="80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2544" x="5681663" y="2724150"/>
          <p14:tracePt t="2552" x="5675313" y="2724150"/>
          <p14:tracePt t="2560" x="5662613" y="2717800"/>
          <p14:tracePt t="2576" x="5649913" y="2717800"/>
          <p14:tracePt t="2577" x="5630863" y="2717800"/>
          <p14:tracePt t="2593" x="5610225" y="2703513"/>
          <p14:tracePt t="2609" x="5584825" y="2697163"/>
          <p14:tracePt t="2626" x="5564188" y="2697163"/>
          <p14:tracePt t="2643" x="5538788" y="2697163"/>
          <p14:tracePt t="2659" x="5532438" y="2690813"/>
          <p14:tracePt t="2676" x="5505450" y="2690813"/>
          <p14:tracePt t="2693" x="5492750" y="2690813"/>
          <p14:tracePt t="2709" x="5467350" y="2684463"/>
          <p14:tracePt t="2726" x="5461000" y="2678113"/>
          <p14:tracePt t="2743" x="5446713" y="2678113"/>
          <p14:tracePt t="2759" x="5440363" y="2671763"/>
          <p14:tracePt t="2776" x="5434013" y="2644775"/>
          <p14:tracePt t="2793" x="5434013" y="2625725"/>
          <p14:tracePt t="2809" x="5427663" y="2606675"/>
          <p14:tracePt t="2826" x="5427663" y="2592388"/>
          <p14:tracePt t="2843" x="5427663" y="2579688"/>
          <p14:tracePt t="2859" x="5427663" y="2560638"/>
          <p14:tracePt t="2876" x="5434013" y="2554288"/>
          <p14:tracePt t="2893" x="5434013" y="2540000"/>
          <p14:tracePt t="2909" x="5446713" y="2520950"/>
          <p14:tracePt t="2926" x="5453063" y="2501900"/>
          <p14:tracePt t="2943" x="5467350" y="2481263"/>
          <p14:tracePt t="2959" x="5467350" y="2449513"/>
          <p14:tracePt t="2976" x="5480050" y="2409825"/>
          <p14:tracePt t="2993" x="5486400" y="2384425"/>
          <p14:tracePt t="3009" x="5492750" y="2357438"/>
          <p14:tracePt t="3026" x="5505450" y="2332038"/>
          <p14:tracePt t="3043" x="5511800" y="2319338"/>
          <p14:tracePt t="3059" x="5511800" y="2298700"/>
          <p14:tracePt t="3076" x="5511800" y="2279650"/>
          <p14:tracePt t="3092" x="5511800" y="2273300"/>
          <p14:tracePt t="3109" x="5499100" y="2239963"/>
          <p14:tracePt t="3126" x="5461000" y="2214563"/>
          <p14:tracePt t="3143" x="5434013" y="2193925"/>
          <p14:tracePt t="3159" x="5387975" y="2181225"/>
          <p14:tracePt t="3176" x="5316538" y="2181225"/>
          <p14:tracePt t="3192" x="5224463" y="2181225"/>
          <p14:tracePt t="3209" x="5127625" y="2181225"/>
          <p14:tracePt t="3226" x="4989513" y="2181225"/>
          <p14:tracePt t="3243" x="4819650" y="2187575"/>
          <p14:tracePt t="3259" x="4643438" y="2187575"/>
          <p14:tracePt t="3276" x="4454525" y="2187575"/>
          <p14:tracePt t="3292" x="4284663" y="2187575"/>
          <p14:tracePt t="3309" x="4114800" y="2201863"/>
          <p14:tracePt t="3326" x="3997325" y="2201863"/>
          <p14:tracePt t="3342" x="3879850" y="2208213"/>
          <p14:tracePt t="3359" x="3802063" y="2220913"/>
          <p14:tracePt t="3376" x="3663950" y="2227263"/>
          <p14:tracePt t="3392" x="3579813" y="2233613"/>
          <p14:tracePt t="3409" x="3506788" y="2239963"/>
          <p14:tracePt t="3426" x="3429000" y="2239963"/>
          <p14:tracePt t="3442" x="3351213" y="2246313"/>
          <p14:tracePt t="3459" x="3278188" y="2246313"/>
          <p14:tracePt t="3476" x="3200400" y="2246313"/>
          <p14:tracePt t="3492" x="3116263" y="2246313"/>
          <p14:tracePt t="3509" x="2997200" y="2246313"/>
          <p14:tracePt t="3526" x="2887663" y="2246313"/>
          <p14:tracePt t="3542" x="2755900" y="2246313"/>
          <p14:tracePt t="3559" x="2606675" y="2246313"/>
          <p14:tracePt t="3576" x="2357438" y="2233613"/>
          <p14:tracePt t="3592" x="2193925" y="2233613"/>
          <p14:tracePt t="3609" x="2063750" y="2233613"/>
          <p14:tracePt t="3626" x="1958975" y="2233613"/>
          <p14:tracePt t="3642" x="1881188" y="2233613"/>
          <p14:tracePt t="3659" x="1822450" y="2233613"/>
          <p14:tracePt t="3676" x="1795463" y="2233613"/>
          <p14:tracePt t="3692" x="1789113" y="2233613"/>
          <p14:tracePt t="3709" x="1782763" y="2233613"/>
          <p14:tracePt t="3744" x="1782763" y="2239963"/>
          <p14:tracePt t="3760" x="1776413" y="2239963"/>
          <p14:tracePt t="3776" x="1770063" y="2246313"/>
          <p14:tracePt t="3783" x="1763713" y="2252663"/>
          <p14:tracePt t="3792" x="1757363" y="2260600"/>
          <p14:tracePt t="3809" x="1751013" y="2260600"/>
          <p14:tracePt t="4488" x="1751013" y="2252663"/>
          <p14:tracePt t="4504" x="1751013" y="2246313"/>
          <p14:tracePt t="4520" x="1751013" y="2239963"/>
          <p14:tracePt t="4536" x="1757363" y="2233613"/>
          <p14:tracePt t="4552" x="1757363" y="2227263"/>
          <p14:tracePt t="4560" x="1757363" y="2220913"/>
          <p14:tracePt t="4632" x="1757363" y="2214563"/>
          <p14:tracePt t="4640" x="1757363" y="2208213"/>
          <p14:tracePt t="4648" x="1751013" y="2201863"/>
          <p14:tracePt t="4658" x="1751013" y="2193925"/>
          <p14:tracePt t="4675" x="1751013" y="2187575"/>
          <p14:tracePt t="4675" x="1744663" y="2181225"/>
          <p14:tracePt t="4692" x="1736725" y="2162175"/>
          <p14:tracePt t="4709" x="1736725" y="2155825"/>
          <p14:tracePt t="4848" x="1730375" y="2155825"/>
          <p14:tracePt t="5328" x="1736725" y="2155825"/>
          <p14:tracePt t="5334" x="1744663" y="2155825"/>
          <p14:tracePt t="5344" x="1751013" y="2155825"/>
          <p14:tracePt t="5358" x="1770063" y="2162175"/>
          <p14:tracePt t="5375" x="1776413" y="2162175"/>
          <p14:tracePt t="5375" x="1803400" y="2168525"/>
          <p14:tracePt t="5392" x="1841500" y="2168525"/>
          <p14:tracePt t="5408" x="1881188" y="2168525"/>
          <p14:tracePt t="5425" x="1912938" y="2168525"/>
          <p14:tracePt t="5442" x="1952625" y="2168525"/>
          <p14:tracePt t="5458" x="1992313" y="2168525"/>
          <p14:tracePt t="5475" x="2032000" y="2162175"/>
          <p14:tracePt t="5491" x="2063750" y="2162175"/>
          <p14:tracePt t="5508" x="2090738" y="2162175"/>
          <p14:tracePt t="5525" x="2122488" y="2162175"/>
          <p14:tracePt t="5542" x="2168525" y="2162175"/>
          <p14:tracePt t="5558" x="2214563" y="2162175"/>
          <p14:tracePt t="5575" x="2260600" y="2162175"/>
          <p14:tracePt t="5591" x="2298700" y="2162175"/>
          <p14:tracePt t="5608" x="2305050" y="2162175"/>
          <p14:tracePt t="6729" x="2305050" y="2168525"/>
          <p14:tracePt t="6745" x="2305050" y="2174875"/>
          <p14:tracePt t="6753" x="2305050" y="2187575"/>
          <p14:tracePt t="6760" x="2305050" y="2201863"/>
          <p14:tracePt t="6776" x="2305050" y="2220913"/>
          <p14:tracePt t="6792" x="2305050" y="2227263"/>
          <p14:tracePt t="6809" x="2311400" y="2252663"/>
          <p14:tracePt t="6825" x="2311400" y="2279650"/>
          <p14:tracePt t="6842" x="2319338" y="2305050"/>
          <p14:tracePt t="6859" x="2332038" y="2338388"/>
          <p14:tracePt t="6876" x="2332038" y="2378075"/>
          <p14:tracePt t="6892" x="2351088" y="2409825"/>
          <p14:tracePt t="6909" x="2363788" y="2449513"/>
          <p14:tracePt t="6925" x="2378075" y="2474913"/>
          <p14:tracePt t="6942" x="2390775" y="2501900"/>
          <p14:tracePt t="6959" x="2390775" y="2520950"/>
          <p14:tracePt t="6975" x="2397125" y="2540000"/>
          <p14:tracePt t="6992" x="2397125" y="2554288"/>
          <p14:tracePt t="7009" x="2403475" y="2592388"/>
          <p14:tracePt t="7025" x="2403475" y="2619375"/>
          <p14:tracePt t="7042" x="2409825" y="2651125"/>
          <p14:tracePt t="7059" x="2416175" y="2690813"/>
          <p14:tracePt t="7075" x="2416175" y="2730500"/>
          <p14:tracePt t="7092" x="2416175" y="2755900"/>
          <p14:tracePt t="7108" x="2416175" y="2776538"/>
          <p14:tracePt t="7125" x="2416175" y="2795588"/>
          <p14:tracePt t="7142" x="2422525" y="2814638"/>
          <p14:tracePt t="7505" x="2422525" y="2820988"/>
          <p14:tracePt t="7521" x="2422525" y="2827338"/>
          <p14:tracePt t="7537" x="2422525" y="2835275"/>
          <p14:tracePt t="7545" x="2430463" y="2841625"/>
          <p14:tracePt t="7569" x="2436813" y="2841625"/>
          <p14:tracePt t="7577" x="2443163" y="2847975"/>
          <p14:tracePt t="7579" x="2449513" y="2847975"/>
          <p14:tracePt t="7592" x="2462213" y="2854325"/>
          <p14:tracePt t="7608" x="2468563" y="2860675"/>
          <p14:tracePt t="7625" x="2489200" y="2867025"/>
          <p14:tracePt t="7642" x="2501900" y="2867025"/>
          <p14:tracePt t="7658" x="2514600" y="2867025"/>
          <p14:tracePt t="7676" x="2533650" y="2867025"/>
          <p14:tracePt t="7692" x="2560638" y="2867025"/>
          <p14:tracePt t="7708" x="2586038" y="2873375"/>
          <p14:tracePt t="7725" x="2613025" y="2873375"/>
          <p14:tracePt t="7742" x="2638425" y="2867025"/>
          <p14:tracePt t="7758" x="2659063" y="2867025"/>
          <p14:tracePt t="7775" x="2671763" y="2867025"/>
          <p14:tracePt t="7792" x="2684463" y="2860675"/>
          <p14:tracePt t="7808" x="2690813" y="2854325"/>
          <p14:tracePt t="7808" x="2703513" y="2847975"/>
          <p14:tracePt t="7825" x="2724150" y="2841625"/>
          <p14:tracePt t="7842" x="2730500" y="2827338"/>
          <p14:tracePt t="7858" x="2743200" y="2814638"/>
          <p14:tracePt t="7875" x="2755900" y="2801938"/>
          <p14:tracePt t="7892" x="2755900" y="2789238"/>
          <p14:tracePt t="7908" x="2762250" y="2776538"/>
          <p14:tracePt t="7925" x="2762250" y="2749550"/>
          <p14:tracePt t="7942" x="2762250" y="2717800"/>
          <p14:tracePt t="7958" x="2762250" y="2678113"/>
          <p14:tracePt t="7975" x="2755900" y="2651125"/>
          <p14:tracePt t="7992" x="2736850" y="2619375"/>
          <p14:tracePt t="8008" x="2703513" y="2586038"/>
          <p14:tracePt t="8025" x="2665413" y="2554288"/>
          <p14:tracePt t="8042" x="2625725" y="2547938"/>
          <p14:tracePt t="8058" x="2606675" y="2547938"/>
          <p14:tracePt t="8075" x="2566988" y="2547938"/>
          <p14:tracePt t="8092" x="2540000" y="2547938"/>
          <p14:tracePt t="8108" x="2514600" y="2560638"/>
          <p14:tracePt t="8125" x="2489200" y="2579688"/>
          <p14:tracePt t="8142" x="2462213" y="2598738"/>
          <p14:tracePt t="8158" x="2443163" y="2619375"/>
          <p14:tracePt t="8175" x="2422525" y="2651125"/>
          <p14:tracePt t="8191" x="2416175" y="2671763"/>
          <p14:tracePt t="8208" x="2416175" y="2697163"/>
          <p14:tracePt t="8225" x="2416175" y="2743200"/>
          <p14:tracePt t="8242" x="2416175" y="2776538"/>
          <p14:tracePt t="8259" x="2443163" y="2814638"/>
          <p14:tracePt t="8275" x="2474913" y="2841625"/>
          <p14:tracePt t="8292" x="2527300" y="2887663"/>
          <p14:tracePt t="8309" x="2586038" y="2906713"/>
          <p14:tracePt t="8325" x="2644775" y="2919413"/>
          <p14:tracePt t="8342" x="2709863" y="2925763"/>
          <p14:tracePt t="8358" x="2768600" y="2925763"/>
          <p14:tracePt t="8375" x="2820988" y="2925763"/>
          <p14:tracePt t="8391" x="2841625" y="2900363"/>
          <p14:tracePt t="8408" x="2860675" y="2873375"/>
          <p14:tracePt t="8425" x="2860675" y="2860675"/>
          <p14:tracePt t="8441" x="2860675" y="2854325"/>
          <p14:tracePt t="8458" x="2854325" y="2854325"/>
          <p14:tracePt t="8497" x="2847975" y="2854325"/>
          <p14:tracePt t="8529" x="2841625" y="2854325"/>
          <p14:tracePt t="8535" x="2841625" y="2860675"/>
          <p14:tracePt t="8542" x="2827338" y="2867025"/>
          <p14:tracePt t="8558" x="2820988" y="2879725"/>
          <p14:tracePt t="8575" x="2820988" y="2887663"/>
          <p14:tracePt t="8591" x="2827338" y="2900363"/>
          <p14:tracePt t="8608" x="2827338" y="2919413"/>
          <p14:tracePt t="8625" x="2847975" y="2965450"/>
          <p14:tracePt t="8641" x="2887663" y="3005138"/>
          <p14:tracePt t="8658" x="2906713" y="3036888"/>
          <p14:tracePt t="8675" x="2919413" y="3076575"/>
          <p14:tracePt t="8691" x="2938463" y="3128963"/>
          <p14:tracePt t="8708" x="2946400" y="3175000"/>
          <p14:tracePt t="8725" x="2952750" y="3213100"/>
          <p14:tracePt t="8741" x="2952750" y="3252788"/>
          <p14:tracePt t="8758" x="2952750" y="3284538"/>
          <p14:tracePt t="8775" x="2952750" y="3311525"/>
          <p14:tracePt t="8791" x="2952750" y="3324225"/>
          <p14:tracePt t="8808" x="2952750" y="3336925"/>
          <p14:tracePt t="8849" x="2952750" y="3344863"/>
          <p14:tracePt t="8881" x="2946400" y="3344863"/>
          <p14:tracePt t="8889" x="2946400" y="3336925"/>
          <p14:tracePt t="8897" x="2938463" y="3336925"/>
          <p14:tracePt t="8908" x="2932113" y="3344863"/>
          <p14:tracePt t="8924" x="2919413" y="3351213"/>
          <p14:tracePt t="8941" x="2894013" y="3357563"/>
          <p14:tracePt t="8958" x="2879725" y="3357563"/>
          <p14:tracePt t="8975" x="2854325" y="3357563"/>
          <p14:tracePt t="8991" x="2827338" y="3351213"/>
          <p14:tracePt t="9008" x="2795588" y="3351213"/>
          <p14:tracePt t="9024" x="2749550" y="3351213"/>
          <p14:tracePt t="9040" x="2717800" y="3351213"/>
          <p14:tracePt t="9057" x="2684463" y="3351213"/>
          <p14:tracePt t="9073" x="2651125" y="3351213"/>
          <p14:tracePt t="9090" x="2625725" y="3351213"/>
          <p14:tracePt t="9107" x="2586038" y="3357563"/>
          <p14:tracePt t="9123" x="2560638" y="3363913"/>
          <p14:tracePt t="9140" x="2533650" y="3382963"/>
          <p14:tracePt t="9157" x="2508250" y="3409950"/>
          <p14:tracePt t="9173" x="2468563" y="3441700"/>
          <p14:tracePt t="9190" x="2462213" y="3475038"/>
          <p14:tracePt t="9207" x="2443163" y="3506788"/>
          <p14:tracePt t="9223" x="2443163" y="3565525"/>
          <p14:tracePt t="9240" x="2489200" y="3611563"/>
          <p14:tracePt t="9257" x="2540000" y="3663950"/>
          <p14:tracePt t="9273" x="2632075" y="3676650"/>
          <p14:tracePt t="9290" x="2730500" y="3697288"/>
          <p14:tracePt t="9307" x="2827338" y="3697288"/>
          <p14:tracePt t="9323" x="2906713" y="3663950"/>
          <p14:tracePt t="9340" x="2952750" y="3617913"/>
          <p14:tracePt t="9357" x="2965450" y="3565525"/>
          <p14:tracePt t="9373" x="2965450" y="3506788"/>
          <p14:tracePt t="9390" x="2946400" y="3468688"/>
          <p14:tracePt t="9407" x="2932113" y="3448050"/>
          <p14:tracePt t="9423" x="2900363" y="3435350"/>
          <p14:tracePt t="9441" x="2887663" y="3435350"/>
          <p14:tracePt t="9458" x="2867025" y="3435350"/>
          <p14:tracePt t="9474" x="2860675" y="3435350"/>
          <p14:tracePt t="9537" x="2860675" y="3441700"/>
          <p14:tracePt t="9553" x="2860675" y="3448050"/>
          <p14:tracePt t="9560" x="2854325" y="3448050"/>
          <p14:tracePt t="9574" x="2854325" y="3462338"/>
          <p14:tracePt t="9665" x="2854325" y="3468688"/>
          <p14:tracePt t="9673" x="2854325" y="3475038"/>
          <p14:tracePt t="9681" x="2854325" y="3513138"/>
          <p14:tracePt t="9691" x="2854325" y="3559175"/>
          <p14:tracePt t="9708" x="2854325" y="3632200"/>
          <p14:tracePt t="9724" x="2854325" y="3690938"/>
          <p14:tracePt t="9741" x="2847975" y="3756025"/>
          <p14:tracePt t="9758" x="2841625" y="3821113"/>
          <p14:tracePt t="9774" x="2820988" y="3867150"/>
          <p14:tracePt t="9791" x="2795588" y="3944938"/>
          <p14:tracePt t="9808" x="2789238" y="3978275"/>
          <p14:tracePt t="9824" x="2782888" y="4049713"/>
          <p14:tracePt t="9841" x="2782888" y="4081463"/>
          <p14:tracePt t="9858" x="2782888" y="4121150"/>
          <p14:tracePt t="9874" x="2782888" y="4154488"/>
          <p14:tracePt t="9891" x="2768600" y="4179888"/>
          <p14:tracePt t="9907" x="2768600" y="4186238"/>
          <p14:tracePt t="10017" x="2762250" y="4186238"/>
          <p14:tracePt t="10041" x="2749550" y="4179888"/>
          <p14:tracePt t="10049" x="2736850" y="4167188"/>
          <p14:tracePt t="10060" x="2730500" y="4154488"/>
          <p14:tracePt t="10060" x="2709863" y="4127500"/>
          <p14:tracePt t="10074" x="2703513" y="4114800"/>
          <p14:tracePt t="10091" x="2690813" y="4108450"/>
          <p14:tracePt t="10107" x="2684463" y="4089400"/>
          <p14:tracePt t="10124" x="2684463" y="4068763"/>
          <p14:tracePt t="10141" x="2671763" y="4056063"/>
          <p14:tracePt t="10157" x="2671763" y="4049713"/>
          <p14:tracePt t="10174" x="2671763" y="4037013"/>
          <p14:tracePt t="10191" x="2671763" y="4022725"/>
          <p14:tracePt t="10207" x="2671763" y="4016375"/>
          <p14:tracePt t="10224" x="2665413" y="4010025"/>
          <p14:tracePt t="10241" x="2651125" y="4003675"/>
          <p14:tracePt t="10257" x="2632075" y="3997325"/>
          <p14:tracePt t="10274" x="2625725" y="3997325"/>
          <p14:tracePt t="10291" x="2606675" y="3997325"/>
          <p14:tracePt t="10307" x="2586038" y="3997325"/>
          <p14:tracePt t="10324" x="2554288" y="3997325"/>
          <p14:tracePt t="10341" x="2540000" y="3997325"/>
          <p14:tracePt t="10357" x="2527300" y="3997325"/>
          <p14:tracePt t="10374" x="2508250" y="4003675"/>
          <p14:tracePt t="10391" x="2495550" y="4022725"/>
          <p14:tracePt t="10407" x="2474913" y="4043363"/>
          <p14:tracePt t="10424" x="2462213" y="4068763"/>
          <p14:tracePt t="10441" x="2462213" y="4095750"/>
          <p14:tracePt t="10457" x="2462213" y="4108450"/>
          <p14:tracePt t="10474" x="2462213" y="4121150"/>
          <p14:tracePt t="10491" x="2462213" y="4133850"/>
          <p14:tracePt t="10507" x="2481263" y="4148138"/>
          <p14:tracePt t="10524" x="2508250" y="4160838"/>
          <p14:tracePt t="10541" x="2547938" y="4160838"/>
          <p14:tracePt t="10557" x="2586038" y="4160838"/>
          <p14:tracePt t="10574" x="2625725" y="4154488"/>
          <p14:tracePt t="10591" x="2665413" y="4154488"/>
          <p14:tracePt t="10607" x="2697163" y="4140200"/>
          <p14:tracePt t="10624" x="2724150" y="4133850"/>
          <p14:tracePt t="10641" x="2730500" y="4127500"/>
          <p14:tracePt t="10657" x="2730500" y="4121150"/>
          <p14:tracePt t="10674" x="2717800" y="4108450"/>
          <p14:tracePt t="10690" x="2703513" y="4095750"/>
          <p14:tracePt t="10707" x="2684463" y="4095750"/>
          <p14:tracePt t="10724" x="2678113" y="4095750"/>
          <p14:tracePt t="10740" x="2671763" y="4095750"/>
          <p14:tracePt t="10757" x="2671763" y="4102100"/>
          <p14:tracePt t="10774" x="2665413" y="4102100"/>
          <p14:tracePt t="11289" x="2659063" y="4102100"/>
          <p14:tracePt t="11305" x="2651125" y="4102100"/>
          <p14:tracePt t="11313" x="2644775" y="4102100"/>
          <p14:tracePt t="11324" x="2638425" y="4102100"/>
          <p14:tracePt t="11340" x="2638425" y="4108450"/>
          <p14:tracePt t="11341" x="2632075" y="4108450"/>
          <p14:tracePt t="11377" x="2625725" y="4108450"/>
          <p14:tracePt t="11385" x="2613025" y="4114800"/>
          <p14:tracePt t="11393" x="2579688" y="4148138"/>
          <p14:tracePt t="11407" x="2573338" y="4167188"/>
          <p14:tracePt t="11424" x="2527300" y="4179888"/>
          <p14:tracePt t="11440" x="2468563" y="4192588"/>
          <p14:tracePt t="11457" x="2403475" y="4192588"/>
          <p14:tracePt t="11474" x="2325688" y="4192588"/>
          <p14:tracePt t="11490" x="2239963" y="4192588"/>
          <p14:tracePt t="11507" x="2135188" y="4192588"/>
          <p14:tracePt t="11523" x="2038350" y="4192588"/>
          <p14:tracePt t="11540" x="1946275" y="4154488"/>
          <p14:tracePt t="11557" x="1900238" y="4121150"/>
          <p14:tracePt t="11573" x="1887538" y="4081463"/>
          <p14:tracePt t="11953" x="1881188" y="4081463"/>
          <p14:tracePt t="11961" x="1874838" y="4075113"/>
          <p14:tracePt t="11974" x="1868488" y="4075113"/>
          <p14:tracePt t="12025" x="1868488" y="4068763"/>
          <p14:tracePt t="12033" x="1868488" y="4062413"/>
          <p14:tracePt t="12049" x="1868488" y="4056063"/>
          <p14:tracePt t="12073" x="1874838" y="4056063"/>
          <p14:tracePt t="12081" x="1874838" y="4049713"/>
          <p14:tracePt t="12089" x="1874838" y="4043363"/>
          <p14:tracePt t="12097" x="1874838" y="4030663"/>
          <p14:tracePt t="12107" x="1881188" y="4022725"/>
          <p14:tracePt t="12123" x="1881188" y="4003675"/>
          <p14:tracePt t="12140" x="1881188" y="3997325"/>
          <p14:tracePt t="12157" x="1881188" y="3984625"/>
          <p14:tracePt t="12173" x="1881188" y="3963988"/>
          <p14:tracePt t="12190" x="1881188" y="3938588"/>
          <p14:tracePt t="12207" x="1893888" y="3919538"/>
          <p14:tracePt t="12223" x="1893888" y="3898900"/>
          <p14:tracePt t="12240" x="1893888" y="3879850"/>
          <p14:tracePt t="12256" x="1906588" y="3802063"/>
          <p14:tracePt t="12273" x="1912938" y="3756025"/>
          <p14:tracePt t="12290" x="1912938" y="3709988"/>
          <p14:tracePt t="12307" x="1906588" y="3651250"/>
          <p14:tracePt t="12323" x="1906588" y="3598863"/>
          <p14:tracePt t="12340" x="1906588" y="3559175"/>
          <p14:tracePt t="12357" x="1906588" y="3521075"/>
          <p14:tracePt t="12373" x="1906588" y="3481388"/>
          <p14:tracePt t="12390" x="1906588" y="3448050"/>
          <p14:tracePt t="12407" x="1906588" y="3416300"/>
          <p14:tracePt t="12423" x="1906588" y="3376613"/>
          <p14:tracePt t="12440" x="1906588" y="3336925"/>
          <p14:tracePt t="12456" x="1900238" y="3292475"/>
          <p14:tracePt t="12473" x="1900238" y="3259138"/>
          <p14:tracePt t="12490" x="1900238" y="3225800"/>
          <p14:tracePt t="12506" x="1900238" y="3187700"/>
          <p14:tracePt t="12523" x="1906588" y="3148013"/>
          <p14:tracePt t="12540" x="1912938" y="3101975"/>
          <p14:tracePt t="12556" x="1912938" y="3049588"/>
          <p14:tracePt t="12573" x="1912938" y="2997200"/>
          <p14:tracePt t="12590" x="1920875" y="2932113"/>
          <p14:tracePt t="12606" x="1920875" y="2860675"/>
          <p14:tracePt t="12623" x="1927225" y="2801938"/>
          <p14:tracePt t="12640" x="1927225" y="2743200"/>
          <p14:tracePt t="12656" x="1927225" y="2671763"/>
          <p14:tracePt t="12673" x="1933575" y="2632075"/>
          <p14:tracePt t="12690" x="1933575" y="2606675"/>
          <p14:tracePt t="12706" x="1939925" y="2592388"/>
          <p14:tracePt t="12977" x="1933575" y="2592388"/>
          <p14:tracePt t="13129" x="1939925" y="2592388"/>
          <p14:tracePt t="13137" x="1946275" y="2592388"/>
          <p14:tracePt t="13153" x="1952625" y="2592388"/>
          <p14:tracePt t="13164" x="1965325" y="2592388"/>
          <p14:tracePt t="13164" x="1973263" y="2592388"/>
          <p14:tracePt t="13173" x="1985963" y="2592388"/>
          <p14:tracePt t="13190" x="2005013" y="2592388"/>
          <p14:tracePt t="13206" x="2032000" y="2592388"/>
          <p14:tracePt t="13223" x="2076450" y="2592388"/>
          <p14:tracePt t="13239" x="2149475" y="2592388"/>
          <p14:tracePt t="13256" x="2286000" y="2592388"/>
          <p14:tracePt t="13273" x="2357438" y="2592388"/>
          <p14:tracePt t="13290" x="2416175" y="2592388"/>
          <p14:tracePt t="13306" x="2474913" y="2592388"/>
          <p14:tracePt t="13323" x="2520950" y="2592388"/>
          <p14:tracePt t="13339" x="2573338" y="2592388"/>
          <p14:tracePt t="13356" x="2613025" y="2592388"/>
          <p14:tracePt t="13373" x="2659063" y="2592388"/>
          <p14:tracePt t="13389" x="2690813" y="2592388"/>
          <p14:tracePt t="13406" x="2717800" y="2592388"/>
          <p14:tracePt t="13423" x="2755900" y="2592388"/>
          <p14:tracePt t="13439" x="2820988" y="2592388"/>
          <p14:tracePt t="13456" x="2913063" y="2592388"/>
          <p14:tracePt t="13473" x="2965450" y="2592388"/>
          <p14:tracePt t="13489" x="3011488" y="2592388"/>
          <p14:tracePt t="13506" x="3036888" y="2592388"/>
          <p14:tracePt t="13523" x="3055938" y="2592388"/>
          <p14:tracePt t="13539" x="3063875" y="2592388"/>
          <p14:tracePt t="13574" x="3055938" y="2592388"/>
          <p14:tracePt t="13625" x="3049588" y="2592388"/>
          <p14:tracePt t="13633" x="3043238" y="2592388"/>
          <p14:tracePt t="13641" x="3036888" y="2592388"/>
          <p14:tracePt t="13649" x="3024188" y="2592388"/>
          <p14:tracePt t="13656" x="2965450" y="2606675"/>
          <p14:tracePt t="13673" x="2932113" y="2606675"/>
          <p14:tracePt t="13689" x="2894013" y="2598738"/>
          <p14:tracePt t="13706" x="2835275" y="2598738"/>
          <p14:tracePt t="13723" x="2762250" y="2598738"/>
          <p14:tracePt t="13739" x="2697163" y="2598738"/>
          <p14:tracePt t="13756" x="2665413" y="2598738"/>
          <p14:tracePt t="13773" x="2644775" y="2598738"/>
          <p14:tracePt t="13789" x="2638425" y="2598738"/>
          <p14:tracePt t="13806" x="2632075" y="2598738"/>
          <p14:tracePt t="13841" x="2625725" y="2598738"/>
          <p14:tracePt t="13961" x="2632075" y="2598738"/>
          <p14:tracePt t="13969" x="2638425" y="2598738"/>
          <p14:tracePt t="13977" x="2651125" y="2606675"/>
          <p14:tracePt t="13989" x="2665413" y="2606675"/>
          <p14:tracePt t="13989" x="2709863" y="2606675"/>
          <p14:tracePt t="14006" x="2762250" y="2606675"/>
          <p14:tracePt t="14022" x="2820988" y="2606675"/>
          <p14:tracePt t="14040" x="2887663" y="2606675"/>
          <p14:tracePt t="14056" x="2971800" y="2606675"/>
          <p14:tracePt t="14072" x="3082925" y="2606675"/>
          <p14:tracePt t="14089" x="3175000" y="2606675"/>
          <p14:tracePt t="14106" x="3240088" y="2606675"/>
          <p14:tracePt t="14122" x="3311525" y="2606675"/>
          <p14:tracePt t="14139" x="3363913" y="2606675"/>
          <p14:tracePt t="14156" x="3382963" y="2606675"/>
          <p14:tracePt t="14172" x="3389313" y="2606675"/>
          <p14:tracePt t="14305" x="3382963" y="2606675"/>
          <p14:tracePt t="14315" x="3376613" y="2606675"/>
          <p14:tracePt t="14329" x="3370263" y="2606675"/>
          <p14:tracePt t="14345" x="3357563" y="2606675"/>
          <p14:tracePt t="16073" x="3357563" y="2613025"/>
          <p14:tracePt t="16081" x="3351213" y="2613025"/>
          <p14:tracePt t="16352" x="3351213" y="2619375"/>
          <p14:tracePt t="16368" x="3344863" y="2619375"/>
          <p14:tracePt t="16376" x="3344863" y="2625725"/>
          <p14:tracePt t="16384" x="3344863" y="2632075"/>
          <p14:tracePt t="16390" x="3330575" y="2632075"/>
          <p14:tracePt t="16405" x="3311525" y="2606675"/>
          <p14:tracePt t="16422" x="3292475" y="2592388"/>
          <p14:tracePt t="16721" x="3284538" y="2592388"/>
          <p14:tracePt t="16728" x="3284538" y="2579688"/>
          <p14:tracePt t="16736" x="3259138" y="2560638"/>
          <p14:tracePt t="16744" x="3259138" y="2533650"/>
          <p14:tracePt t="16755" x="3259138" y="2495550"/>
          <p14:tracePt t="16771" x="3259138" y="2430463"/>
          <p14:tracePt t="16788" x="3252788" y="2357438"/>
          <p14:tracePt t="16805" x="3246438" y="2279650"/>
          <p14:tracePt t="16821" x="3175000" y="2193925"/>
          <p14:tracePt t="16838" x="3076575" y="2076450"/>
          <p14:tracePt t="16855" x="2952750" y="1979613"/>
          <p14:tracePt t="16871" x="2835275" y="1900238"/>
          <p14:tracePt t="16888" x="2619375" y="1841500"/>
          <p14:tracePt t="16905" x="2443163" y="1816100"/>
          <p14:tracePt t="16922" x="2260600" y="1789113"/>
          <p14:tracePt t="16938" x="2070100" y="1782763"/>
          <p14:tracePt t="16955" x="1900238" y="1782763"/>
          <p14:tracePt t="16971" x="1763713" y="1789113"/>
          <p14:tracePt t="16988" x="1639888" y="1828800"/>
          <p14:tracePt t="17005" x="1535113" y="1900238"/>
          <p14:tracePt t="17021" x="1449388" y="1952625"/>
          <p14:tracePt t="17039" x="1377950" y="2005013"/>
          <p14:tracePt t="17055" x="1325563" y="2051050"/>
          <p14:tracePt t="17071" x="1260475" y="2116138"/>
          <p14:tracePt t="17088" x="1162050" y="2208213"/>
          <p14:tracePt t="17105" x="1096963" y="2260600"/>
          <p14:tracePt t="17121" x="1038225" y="2325688"/>
          <p14:tracePt t="17138" x="973138" y="2390775"/>
          <p14:tracePt t="17155" x="927100" y="2436813"/>
          <p14:tracePt t="17171" x="874713" y="2495550"/>
          <p14:tracePt t="17188" x="836613" y="2527300"/>
          <p14:tracePt t="17205" x="803275" y="2554288"/>
          <p14:tracePt t="17221" x="784225" y="2579688"/>
          <p14:tracePt t="17238" x="777875" y="2598738"/>
          <p14:tracePt t="17255" x="769938" y="2606675"/>
          <p14:tracePt t="17271" x="769938" y="2613025"/>
          <p14:tracePt t="17360" x="769938" y="2606675"/>
          <p14:tracePt t="17368" x="769938" y="2598738"/>
          <p14:tracePt t="17376" x="777875" y="2579688"/>
          <p14:tracePt t="17392" x="777875" y="2573338"/>
          <p14:tracePt t="17404" x="777875" y="2560638"/>
          <p14:tracePt t="17408" x="777875" y="2533650"/>
          <p14:tracePt t="17421" x="777875" y="2514600"/>
          <p14:tracePt t="17438" x="777875" y="2481263"/>
          <p14:tracePt t="17455" x="777875" y="2455863"/>
          <p14:tracePt t="17471" x="777875" y="2443163"/>
          <p14:tracePt t="18360" x="777875" y="2449513"/>
          <p14:tracePt t="18728" x="769938" y="2449513"/>
          <p14:tracePt t="18733" x="763588" y="2455863"/>
          <p14:tracePt t="18737" x="750888" y="2455863"/>
          <p14:tracePt t="18754" x="738188" y="2455863"/>
          <p14:tracePt t="18771" x="725488" y="2455863"/>
          <p14:tracePt t="18787" x="711200" y="2455863"/>
          <p14:tracePt t="18804" x="698500" y="2462213"/>
          <p14:tracePt t="18821" x="692150" y="2468563"/>
          <p14:tracePt t="18837" x="679450" y="2468563"/>
          <p14:tracePt t="19248" x="685800" y="2468563"/>
          <p14:tracePt t="19264" x="692150" y="2468563"/>
          <p14:tracePt t="19272" x="704850" y="2474913"/>
          <p14:tracePt t="19288" x="719138" y="2474913"/>
          <p14:tracePt t="19294" x="731838" y="2474913"/>
          <p14:tracePt t="19304" x="763588" y="2481263"/>
          <p14:tracePt t="19320" x="790575" y="2481263"/>
          <p14:tracePt t="19337" x="809625" y="2481263"/>
          <p14:tracePt t="19354" x="836613" y="2481263"/>
          <p14:tracePt t="19370" x="855663" y="2481263"/>
          <p14:tracePt t="19387" x="895350" y="2489200"/>
          <p14:tracePt t="19404" x="947738" y="2495550"/>
          <p14:tracePt t="19420" x="1006475" y="2508250"/>
          <p14:tracePt t="19437" x="1065213" y="2508250"/>
          <p14:tracePt t="19454" x="1130300" y="2514600"/>
          <p14:tracePt t="19470" x="1155700" y="2514600"/>
          <p14:tracePt t="19487" x="1162050" y="2514600"/>
          <p14:tracePt t="19616" x="1155700" y="2514600"/>
          <p14:tracePt t="19736" x="1162050" y="2508250"/>
          <p14:tracePt t="19752" x="1176338" y="2508250"/>
          <p14:tracePt t="19756" x="1189038" y="2501900"/>
          <p14:tracePt t="19770" x="1214438" y="2501900"/>
          <p14:tracePt t="19787" x="1254125" y="2501900"/>
          <p14:tracePt t="19804" x="1293813" y="2501900"/>
          <p14:tracePt t="19820" x="1346200" y="2501900"/>
          <p14:tracePt t="19837" x="1404938" y="2501900"/>
          <p14:tracePt t="19853" x="1455738" y="2501900"/>
          <p14:tracePt t="19870" x="1495425" y="2501900"/>
          <p14:tracePt t="19887" x="1535113" y="2501900"/>
          <p14:tracePt t="19903" x="1560513" y="2501900"/>
          <p14:tracePt t="20104" x="1566863" y="2501900"/>
          <p14:tracePt t="20112" x="1581150" y="2501900"/>
          <p14:tracePt t="20122" x="1606550" y="2501900"/>
          <p14:tracePt t="20137" x="1639888" y="2501900"/>
          <p14:tracePt t="20153" x="1658938" y="2501900"/>
          <p14:tracePt t="20368" x="1665288" y="2501900"/>
          <p14:tracePt t="20376" x="1677988" y="2501900"/>
          <p14:tracePt t="20389" x="1711325" y="2501900"/>
          <p14:tracePt t="20389" x="1789113" y="2508250"/>
          <p14:tracePt t="20403" x="1912938" y="2508250"/>
          <p14:tracePt t="20420" x="2051050" y="2508250"/>
          <p14:tracePt t="20437" x="2174875" y="2508250"/>
          <p14:tracePt t="20453" x="2260600" y="2508250"/>
          <p14:tracePt t="20470" x="2292350" y="2508250"/>
          <p14:tracePt t="20487" x="2292350" y="2514600"/>
          <p14:tracePt t="20936" x="2286000" y="2514600"/>
          <p14:tracePt t="20952" x="2279650" y="2514600"/>
          <p14:tracePt t="21064" x="2273300" y="2514600"/>
          <p14:tracePt t="21072" x="2266950" y="2514600"/>
          <p14:tracePt t="21088" x="2260600" y="2520950"/>
          <p14:tracePt t="21096" x="2252663" y="2527300"/>
          <p14:tracePt t="21104" x="2246313" y="2533650"/>
          <p14:tracePt t="21120" x="2220913" y="2554288"/>
          <p14:tracePt t="21136" x="2193925" y="2573338"/>
          <p14:tracePt t="21153" x="2174875" y="2592388"/>
          <p14:tracePt t="21170" x="2162175" y="2613025"/>
          <p14:tracePt t="21186" x="2128838" y="2651125"/>
          <p14:tracePt t="21203" x="2082800" y="2697163"/>
          <p14:tracePt t="21220" x="2032000" y="2743200"/>
          <p14:tracePt t="21236" x="1965325" y="2795588"/>
          <p14:tracePt t="21253" x="1893888" y="2841625"/>
          <p14:tracePt t="21270" x="1835150" y="2873375"/>
          <p14:tracePt t="21286" x="1757363" y="2900363"/>
          <p14:tracePt t="21303" x="1684338" y="2919413"/>
          <p14:tracePt t="21320" x="1587500" y="2932113"/>
          <p14:tracePt t="21336" x="1535113" y="2938463"/>
          <p14:tracePt t="21353" x="1470025" y="2946400"/>
          <p14:tracePt t="21370" x="1417638" y="2952750"/>
          <p14:tracePt t="21386" x="1358900" y="2965450"/>
          <p14:tracePt t="21403" x="1319213" y="2978150"/>
          <p14:tracePt t="21420" x="1300163" y="2978150"/>
          <p14:tracePt t="21488" x="1300163" y="2971800"/>
          <p14:tracePt t="21496" x="1300163" y="2965450"/>
          <p14:tracePt t="21506" x="1300163" y="2952750"/>
          <p14:tracePt t="21506" x="1300163" y="2932113"/>
          <p14:tracePt t="21519" x="1300163" y="2900363"/>
          <p14:tracePt t="21536" x="1300163" y="2894013"/>
          <p14:tracePt t="21553" x="1300163" y="2887663"/>
          <p14:tracePt t="21728" x="1306513" y="2887663"/>
          <p14:tracePt t="21732" x="1319213" y="2887663"/>
          <p14:tracePt t="21740" x="1346200" y="2879725"/>
          <p14:tracePt t="21753" x="1390650" y="2879725"/>
          <p14:tracePt t="21769" x="1430338" y="2879725"/>
          <p14:tracePt t="21786" x="1463675" y="2879725"/>
          <p14:tracePt t="21803" x="1489075" y="2879725"/>
          <p14:tracePt t="21819" x="1501775" y="2879725"/>
          <p14:tracePt t="21836" x="1508125" y="2879725"/>
          <p14:tracePt t="21853" x="1522413" y="2879725"/>
          <p14:tracePt t="21869" x="1528763" y="2879725"/>
          <p14:tracePt t="21886" x="1535113" y="2879725"/>
          <p14:tracePt t="21903" x="1547813" y="2879725"/>
          <p14:tracePt t="21919" x="1560513" y="2879725"/>
          <p14:tracePt t="21936" x="1566863" y="2879725"/>
          <p14:tracePt t="22024" x="1554163" y="2879725"/>
          <p14:tracePt t="22032" x="1547813" y="2879725"/>
          <p14:tracePt t="22040" x="1516063" y="2879725"/>
          <p14:tracePt t="22053" x="1476375" y="2873375"/>
          <p14:tracePt t="22069" x="1443038" y="2873375"/>
          <p14:tracePt t="22086" x="1411288" y="2873375"/>
          <p14:tracePt t="22103" x="1390650" y="2873375"/>
          <p14:tracePt t="22119" x="1371600" y="2879725"/>
          <p14:tracePt t="22136" x="1365250" y="2879725"/>
          <p14:tracePt t="22240" x="1371600" y="2879725"/>
          <p14:tracePt t="22248" x="1384300" y="2879725"/>
          <p14:tracePt t="22256" x="1404938" y="2879725"/>
          <p14:tracePt t="22269" x="1417638" y="2879725"/>
          <p14:tracePt t="22269" x="1470025" y="2879725"/>
          <p14:tracePt t="22286" x="1516063" y="2879725"/>
          <p14:tracePt t="22303" x="1554163" y="2879725"/>
          <p14:tracePt t="22319" x="1587500" y="2887663"/>
          <p14:tracePt t="22336" x="1619250" y="2894013"/>
          <p14:tracePt t="22424" x="1606550" y="2900363"/>
          <p14:tracePt t="22432" x="1593850" y="2906713"/>
          <p14:tracePt t="22441" x="1587500" y="2906713"/>
          <p14:tracePt t="22448" x="1560513" y="2906713"/>
          <p14:tracePt t="22462" x="1554163" y="2906713"/>
          <p14:tracePt t="22469" x="1535113" y="2906713"/>
          <p14:tracePt t="22486" x="1528763" y="2913063"/>
          <p14:tracePt t="22503" x="1522413" y="2913063"/>
          <p14:tracePt t="22704" x="1528763" y="2913063"/>
          <p14:tracePt t="22992" x="1522413" y="2913063"/>
          <p14:tracePt t="23000" x="1516063" y="2913063"/>
          <p14:tracePt t="23008" x="1516063" y="2906713"/>
          <p14:tracePt t="23019" x="1508125" y="2900363"/>
          <p14:tracePt t="23019" x="1495425" y="2894013"/>
          <p14:tracePt t="23036" x="1482725" y="2894013"/>
          <p14:tracePt t="23052" x="1476375" y="2894013"/>
          <p14:tracePt t="23069" x="1463675" y="2879725"/>
          <p14:tracePt t="23086" x="1455738" y="2879725"/>
          <p14:tracePt t="23102" x="1443038" y="2873375"/>
          <p14:tracePt t="23119" x="1423988" y="2867025"/>
          <p14:tracePt t="23136" x="1397000" y="2867025"/>
          <p14:tracePt t="23152" x="1390650" y="2867025"/>
          <p14:tracePt t="23192" x="1384300" y="2867025"/>
          <p14:tracePt t="23208" x="1377950" y="2867025"/>
          <p14:tracePt t="23217" x="1371600" y="2867025"/>
          <p14:tracePt t="23248" x="1365250" y="2867025"/>
          <p14:tracePt t="23889" x="1371600" y="2867025"/>
          <p14:tracePt t="23897" x="1371600" y="2860675"/>
          <p14:tracePt t="23929" x="1377950" y="2854325"/>
          <p14:tracePt t="23945" x="1384300" y="2854325"/>
          <p14:tracePt t="23953" x="1390650" y="2854325"/>
          <p14:tracePt t="23961" x="1397000" y="2854325"/>
          <p14:tracePt t="23969" x="1404938" y="2847975"/>
          <p14:tracePt t="23977" x="1411288" y="2847975"/>
          <p14:tracePt t="23986" x="1417638" y="2847975"/>
          <p14:tracePt t="24003" x="1423988" y="2835275"/>
          <p14:tracePt t="24217" x="1417638" y="2835275"/>
          <p14:tracePt t="24225" x="1411288" y="2835275"/>
          <p14:tracePt t="24369" x="1417638" y="2835275"/>
          <p14:tracePt t="24377" x="1430338" y="2835275"/>
          <p14:tracePt t="24378" x="1443038" y="2835275"/>
          <p14:tracePt t="24386" x="1470025" y="2835275"/>
          <p14:tracePt t="24403" x="1489075" y="2841625"/>
          <p14:tracePt t="24419" x="1495425" y="2841625"/>
          <p14:tracePt t="24436" x="1501775" y="2841625"/>
          <p14:tracePt t="24453" x="1508125" y="2841625"/>
          <p14:tracePt t="25433" x="1516063" y="2841625"/>
          <p14:tracePt t="25441" x="1516063" y="2847975"/>
          <p14:tracePt t="25449" x="1522413" y="2847975"/>
          <p14:tracePt t="25457" x="1522413" y="2860675"/>
          <p14:tracePt t="25473" x="1528763" y="2860675"/>
          <p14:tracePt t="25486" x="1535113" y="2867025"/>
          <p14:tracePt t="25489" x="1541463" y="2879725"/>
          <p14:tracePt t="25502" x="1547813" y="2894013"/>
          <p14:tracePt t="25519" x="1554163" y="2900363"/>
          <p14:tracePt t="25561" x="1560513" y="2913063"/>
          <p14:tracePt t="25577" x="1566863" y="2919413"/>
          <p14:tracePt t="25601" x="1574800" y="2925763"/>
          <p14:tracePt t="25609" x="1574800" y="2932113"/>
          <p14:tracePt t="25619" x="1574800" y="2938463"/>
          <p14:tracePt t="25631" x="1574800" y="2946400"/>
          <p14:tracePt t="25636" x="1581150" y="2959100"/>
          <p14:tracePt t="25652" x="1581150" y="2965450"/>
          <p14:tracePt t="25669" x="1581150" y="2978150"/>
          <p14:tracePt t="25686" x="1581150" y="2984500"/>
          <p14:tracePt t="25702" x="1581150" y="2997200"/>
          <p14:tracePt t="25719" x="1574800" y="3011488"/>
          <p14:tracePt t="25736" x="1574800" y="3024188"/>
          <p14:tracePt t="25753" x="1574800" y="3036888"/>
          <p14:tracePt t="25769" x="1574800" y="3043238"/>
          <p14:tracePt t="25786" x="1566863" y="3055938"/>
          <p14:tracePt t="25802" x="1566863" y="3063875"/>
          <p14:tracePt t="25819" x="1566863" y="3070225"/>
          <p14:tracePt t="25945" x="1574800" y="3070225"/>
          <p14:tracePt t="25953" x="1593850" y="3070225"/>
          <p14:tracePt t="25969" x="1625600" y="3070225"/>
          <p14:tracePt t="25969" x="1677988" y="3070225"/>
          <p14:tracePt t="25985" x="1751013" y="3076575"/>
          <p14:tracePt t="26002" x="1828800" y="3082925"/>
          <p14:tracePt t="26019" x="1920875" y="3082925"/>
          <p14:tracePt t="26036" x="2005013" y="3089275"/>
          <p14:tracePt t="26052" x="2076450" y="3089275"/>
          <p14:tracePt t="26069" x="2128838" y="3089275"/>
          <p14:tracePt t="26085" x="2162175" y="3089275"/>
          <p14:tracePt t="26102" x="2174875" y="3089275"/>
          <p14:tracePt t="26119" x="2181225" y="3089275"/>
          <p14:tracePt t="26135" x="2181225" y="3095625"/>
          <p14:tracePt t="26249" x="2174875" y="3095625"/>
          <p14:tracePt t="26263" x="2168525" y="3095625"/>
          <p14:tracePt t="26269" x="2162175" y="3095625"/>
          <p14:tracePt t="26269" x="2141538" y="3101975"/>
          <p14:tracePt t="26285" x="2109788" y="3101975"/>
          <p14:tracePt t="26302" x="2097088" y="3108325"/>
          <p14:tracePt t="26319" x="2082800" y="3116263"/>
          <p14:tracePt t="26336" x="2057400" y="3116263"/>
          <p14:tracePt t="26352" x="2038350" y="3116263"/>
          <p14:tracePt t="26369" x="1998663" y="3116263"/>
          <p14:tracePt t="26385" x="1973263" y="3128963"/>
          <p14:tracePt t="26402" x="1933575" y="3135313"/>
          <p14:tracePt t="26419" x="1893888" y="3135313"/>
          <p14:tracePt t="26435" x="1854200" y="3135313"/>
          <p14:tracePt t="26452" x="1822450" y="3148013"/>
          <p14:tracePt t="26469" x="1795463" y="3148013"/>
          <p14:tracePt t="26485" x="1776413" y="3154363"/>
          <p14:tracePt t="26502" x="1770063" y="3154363"/>
          <p14:tracePt t="26519" x="1763713" y="3154363"/>
          <p14:tracePt t="26535" x="1757363" y="3154363"/>
          <p14:tracePt t="26633" x="1763713" y="3160713"/>
          <p14:tracePt t="26649" x="1776413" y="3160713"/>
          <p14:tracePt t="26657" x="1795463" y="3160713"/>
          <p14:tracePt t="26665" x="1816100" y="3160713"/>
          <p14:tracePt t="26673" x="1854200" y="3167063"/>
          <p14:tracePt t="26687" x="1887538" y="3175000"/>
          <p14:tracePt t="26702" x="1912938" y="3175000"/>
          <p14:tracePt t="26718" x="1927225" y="3175000"/>
          <p14:tracePt t="26735" x="1933575" y="3175000"/>
          <p14:tracePt t="26752" x="1939925" y="3175000"/>
          <p14:tracePt t="27178" x="1933575" y="3175000"/>
          <p14:tracePt t="27546" x="1933575" y="3181350"/>
          <p14:tracePt t="27554" x="1933575" y="3187700"/>
          <p14:tracePt t="27562" x="1933575" y="3194050"/>
          <p14:tracePt t="27570" x="1927225" y="3200400"/>
          <p14:tracePt t="27570" x="1920875" y="3225800"/>
          <p14:tracePt t="27586" x="1906588" y="3246438"/>
          <p14:tracePt t="27602" x="1893888" y="3284538"/>
          <p14:tracePt t="27619" x="1881188" y="3311525"/>
          <p14:tracePt t="27636" x="1854200" y="3344863"/>
          <p14:tracePt t="27652" x="1835150" y="3370263"/>
          <p14:tracePt t="27669" x="1809750" y="3389313"/>
          <p14:tracePt t="27686" x="1789113" y="3422650"/>
          <p14:tracePt t="27702" x="1770063" y="3448050"/>
          <p14:tracePt t="27719" x="1751013" y="3468688"/>
          <p14:tracePt t="27736" x="1724025" y="3481388"/>
          <p14:tracePt t="27752" x="1698625" y="3494088"/>
          <p14:tracePt t="27769" x="1665288" y="3506788"/>
          <p14:tracePt t="27786" x="1639888" y="3506788"/>
          <p14:tracePt t="27802" x="1612900" y="3521075"/>
          <p14:tracePt t="27819" x="1587500" y="3521075"/>
          <p14:tracePt t="27836" x="1560513" y="3527425"/>
          <p14:tracePt t="27852" x="1535113" y="3521075"/>
          <p14:tracePt t="27869" x="1501775" y="3521075"/>
          <p14:tracePt t="27886" x="1463675" y="3506788"/>
          <p14:tracePt t="27902" x="1436688" y="3506788"/>
          <p14:tracePt t="27919" x="1423988" y="3506788"/>
          <p14:tracePt t="27936" x="1417638" y="3506788"/>
          <p14:tracePt t="27952" x="1411288" y="3506788"/>
          <p14:tracePt t="28322" x="1417638" y="3506788"/>
          <p14:tracePt t="28346" x="1423988" y="3506788"/>
          <p14:tracePt t="28354" x="1430338" y="3513138"/>
          <p14:tracePt t="28362" x="1436688" y="3513138"/>
          <p14:tracePt t="28370" x="1455738" y="3521075"/>
          <p14:tracePt t="28386" x="1476375" y="3527425"/>
          <p14:tracePt t="28403" x="1508125" y="3527425"/>
          <p14:tracePt t="28419" x="1535113" y="3527425"/>
          <p14:tracePt t="28436" x="1547813" y="3527425"/>
          <p14:tracePt t="28453" x="1554163" y="3527425"/>
          <p14:tracePt t="28469" x="1560513" y="3527425"/>
          <p14:tracePt t="29482" x="1566863" y="3527425"/>
          <p14:tracePt t="29490" x="1574800" y="3527425"/>
          <p14:tracePt t="29493" x="1587500" y="3527425"/>
          <p14:tracePt t="29502" x="1619250" y="3527425"/>
          <p14:tracePt t="29518" x="1665288" y="3527425"/>
          <p14:tracePt t="29535" x="1724025" y="3533775"/>
          <p14:tracePt t="29552" x="1822450" y="3546475"/>
          <p14:tracePt t="29568" x="1927225" y="3565525"/>
          <p14:tracePt t="29585" x="2057400" y="3586163"/>
          <p14:tracePt t="29585" x="2103438" y="3592513"/>
          <p14:tracePt t="29602" x="2201863" y="3605213"/>
          <p14:tracePt t="29618" x="2298700" y="3611563"/>
          <p14:tracePt t="29635" x="2384425" y="3617913"/>
          <p14:tracePt t="29652" x="2455863" y="3617913"/>
          <p14:tracePt t="29668" x="2533650" y="3617913"/>
          <p14:tracePt t="29685" x="2632075" y="3617913"/>
          <p14:tracePt t="29702" x="2730500" y="3617913"/>
          <p14:tracePt t="29718" x="2814638" y="3617913"/>
          <p14:tracePt t="29735" x="2913063" y="3617913"/>
          <p14:tracePt t="29752" x="3005138" y="3624263"/>
          <p14:tracePt t="29768" x="3089275" y="3624263"/>
          <p14:tracePt t="29785" x="3194050" y="3624263"/>
          <p14:tracePt t="29785" x="3240088" y="3624263"/>
          <p14:tracePt t="29802" x="3363913" y="3638550"/>
          <p14:tracePt t="29818" x="3475038" y="3651250"/>
          <p14:tracePt t="29835" x="3579813" y="3651250"/>
          <p14:tracePt t="29852" x="3690938" y="3670300"/>
          <p14:tracePt t="29868" x="3768725" y="3683000"/>
          <p14:tracePt t="29885" x="3873500" y="3709988"/>
          <p14:tracePt t="29902" x="3944938" y="3735388"/>
          <p14:tracePt t="29918" x="4022725" y="3749675"/>
          <p14:tracePt t="29935" x="4089400" y="3775075"/>
          <p14:tracePt t="29951" x="4127500" y="3781425"/>
          <p14:tracePt t="29968" x="4154488" y="3787775"/>
          <p14:tracePt t="29985" x="4186238" y="3794125"/>
          <p14:tracePt t="30002" x="4206875" y="3808413"/>
          <p14:tracePt t="30019" x="4206875" y="3814763"/>
          <p14:tracePt t="30554" x="4198938" y="3814763"/>
          <p14:tracePt t="30562" x="4192588" y="3814763"/>
          <p14:tracePt t="30579" x="4192588" y="3821113"/>
          <p14:tracePt t="30618" x="4186238" y="3821113"/>
          <p14:tracePt t="30682" x="4179888" y="3821113"/>
          <p14:tracePt t="30698" x="4173538" y="3821113"/>
          <p14:tracePt t="30706" x="4167188" y="3821113"/>
          <p14:tracePt t="30706" x="4160838" y="3821113"/>
          <p14:tracePt t="30722" x="4154488" y="3821113"/>
          <p14:tracePt t="30730" x="4133850" y="3821113"/>
          <p14:tracePt t="30738" x="4108450" y="3827463"/>
          <p14:tracePt t="30752" x="4081463" y="3833813"/>
          <p14:tracePt t="30768" x="4043363" y="3833813"/>
          <p14:tracePt t="30785" x="3997325" y="3840163"/>
          <p14:tracePt t="30801" x="3919538" y="3846513"/>
          <p14:tracePt t="30818" x="3852863" y="3852863"/>
          <p14:tracePt t="30835" x="3768725" y="3860800"/>
          <p14:tracePt t="30852" x="3690938" y="3867150"/>
          <p14:tracePt t="30868" x="3605213" y="3873500"/>
          <p14:tracePt t="30885" x="3494088" y="3873500"/>
          <p14:tracePt t="30901" x="3403600" y="3873500"/>
          <p14:tracePt t="30918" x="3305175" y="3873500"/>
          <p14:tracePt t="30935" x="3194050" y="3873500"/>
          <p14:tracePt t="30952" x="3089275" y="3873500"/>
          <p14:tracePt t="30968" x="2990850" y="3873500"/>
          <p14:tracePt t="30985" x="2894013" y="3873500"/>
          <p14:tracePt t="31002" x="2755900" y="3873500"/>
          <p14:tracePt t="31018" x="2671763" y="3873500"/>
          <p14:tracePt t="31035" x="2613025" y="3873500"/>
          <p14:tracePt t="31052" x="2560638" y="3873500"/>
          <p14:tracePt t="31068" x="2495550" y="3873500"/>
          <p14:tracePt t="31085" x="2449513" y="3873500"/>
          <p14:tracePt t="31101" x="2403475" y="3873500"/>
          <p14:tracePt t="31118" x="2363788" y="3873500"/>
          <p14:tracePt t="31135" x="2319338" y="3873500"/>
          <p14:tracePt t="31151" x="2260600" y="3873500"/>
          <p14:tracePt t="31168" x="2201863" y="3873500"/>
          <p14:tracePt t="31184" x="2128838" y="3879850"/>
          <p14:tracePt t="31201" x="2032000" y="3873500"/>
          <p14:tracePt t="31219" x="1979613" y="3867150"/>
          <p14:tracePt t="31235" x="1946275" y="3867150"/>
          <p14:tracePt t="31252" x="1912938" y="3867150"/>
          <p14:tracePt t="31268" x="1887538" y="3867150"/>
          <p14:tracePt t="31285" x="1868488" y="3867150"/>
          <p14:tracePt t="31301" x="1847850" y="3860800"/>
          <p14:tracePt t="31318" x="1841500" y="3860800"/>
          <p14:tracePt t="31335" x="1828800" y="3852863"/>
          <p14:tracePt t="31351" x="1822450" y="3852863"/>
          <p14:tracePt t="31368" x="1816100" y="3852863"/>
          <p14:tracePt t="31385" x="1809750" y="3852863"/>
          <p14:tracePt t="31578" x="1803400" y="3852863"/>
          <p14:tracePt t="31594" x="1795463" y="3852863"/>
          <p14:tracePt t="31605" x="1782763" y="3852863"/>
          <p14:tracePt t="31618" x="1776413" y="3852863"/>
          <p14:tracePt t="31634" x="1770063" y="3852863"/>
          <p14:tracePt t="31651" x="1757363" y="3852863"/>
          <p14:tracePt t="31698" x="1751013" y="3852863"/>
          <p14:tracePt t="31714" x="1744663" y="3852863"/>
          <p14:tracePt t="31754" x="1736725" y="3852863"/>
          <p14:tracePt t="35449" x="1757363" y="3852863"/>
          <p14:tracePt t="35457" x="1776413" y="3852863"/>
          <p14:tracePt t="35466" x="1795463" y="3852863"/>
          <p14:tracePt t="35467" x="1854200" y="3852863"/>
          <p14:tracePt t="35483" x="1920875" y="3852863"/>
          <p14:tracePt t="35500" x="2005013" y="3852863"/>
          <p14:tracePt t="35516" x="2097088" y="3852863"/>
          <p14:tracePt t="35533" x="2168525" y="3852863"/>
          <p14:tracePt t="35549" x="2246313" y="3852863"/>
          <p14:tracePt t="35566" x="2305050" y="3852863"/>
          <p14:tracePt t="35583" x="2357438" y="3852863"/>
          <p14:tracePt t="35599" x="2422525" y="3852863"/>
          <p14:tracePt t="35616" x="2474913" y="3860800"/>
          <p14:tracePt t="35633" x="2533650" y="3860800"/>
          <p14:tracePt t="35649" x="2592388" y="3860800"/>
          <p14:tracePt t="35666" x="2606675" y="3860800"/>
          <p14:tracePt t="35683" x="2625725" y="3860800"/>
          <p14:tracePt t="35699" x="2638425" y="3860800"/>
          <p14:tracePt t="35716" x="2665413" y="3860800"/>
          <p14:tracePt t="35733" x="2690813" y="3860800"/>
          <p14:tracePt t="35749" x="2730500" y="3860800"/>
          <p14:tracePt t="35766" x="2762250" y="3867150"/>
          <p14:tracePt t="35783" x="2789238" y="3867150"/>
          <p14:tracePt t="35799" x="2795588" y="3867150"/>
          <p14:tracePt t="36289" x="2795588" y="3860800"/>
          <p14:tracePt t="36297" x="2795588" y="3852863"/>
          <p14:tracePt t="36305" x="2795588" y="3846513"/>
          <p14:tracePt t="36329" x="2795588" y="3833813"/>
          <p14:tracePt t="36342" x="2801938" y="3833813"/>
          <p14:tracePt t="36345" x="2801938" y="3827463"/>
          <p14:tracePt t="36355" x="2801938" y="3821113"/>
          <p14:tracePt t="36366" x="2808288" y="3821113"/>
          <p14:tracePt t="36382" x="2808288" y="3814763"/>
          <p14:tracePt t="36417" x="2808288" y="3808413"/>
          <p14:tracePt t="36434" x="2801938" y="3808413"/>
          <p14:tracePt t="36985" x="2801938" y="3802063"/>
          <p14:tracePt t="36993" x="2795588" y="3787775"/>
          <p14:tracePt t="37001" x="2795588" y="3781425"/>
          <p14:tracePt t="37009" x="2795588" y="3775075"/>
          <p14:tracePt t="37017" x="2789238" y="3756025"/>
          <p14:tracePt t="37032" x="2782888" y="3735388"/>
          <p14:tracePt t="37049" x="2776538" y="3709988"/>
          <p14:tracePt t="37065" x="2762250" y="3690938"/>
          <p14:tracePt t="37082" x="2755900" y="3670300"/>
          <p14:tracePt t="37099" x="2755900" y="3663950"/>
          <p14:tracePt t="37115" x="2749550" y="3663950"/>
          <p14:tracePt t="37132" x="2743200" y="3657600"/>
          <p14:tracePt t="37149" x="2730500" y="3651250"/>
          <p14:tracePt t="37185" x="2717800" y="3644900"/>
          <p14:tracePt t="37201" x="2709863" y="3644900"/>
          <p14:tracePt t="37215" x="2703513" y="3644900"/>
          <p14:tracePt t="37216" x="2684463" y="3638550"/>
          <p14:tracePt t="37232" x="2659063" y="3632200"/>
          <p14:tracePt t="37249" x="2638425" y="3632200"/>
          <p14:tracePt t="37265" x="2606675" y="3624263"/>
          <p14:tracePt t="37282" x="2592388" y="3624263"/>
          <p14:tracePt t="37299" x="2579688" y="3624263"/>
          <p14:tracePt t="37315" x="2573338" y="3624263"/>
          <p14:tracePt t="37332" x="2566988" y="3617913"/>
          <p14:tracePt t="37369" x="2560638" y="3617913"/>
          <p14:tracePt t="37385" x="2554288" y="3617913"/>
          <p14:tracePt t="37401" x="2547938" y="3624263"/>
          <p14:tracePt t="37417" x="2540000" y="3624263"/>
          <p14:tracePt t="37425" x="2527300" y="3632200"/>
          <p14:tracePt t="37433" x="2508250" y="3644900"/>
          <p14:tracePt t="37449" x="2495550" y="3651250"/>
          <p14:tracePt t="37465" x="2474913" y="3676650"/>
          <p14:tracePt t="37482" x="2468563" y="3690938"/>
          <p14:tracePt t="37499" x="2462213" y="3703638"/>
          <p14:tracePt t="37515" x="2455863" y="3722688"/>
          <p14:tracePt t="37532" x="2455863" y="3735388"/>
          <p14:tracePt t="37549" x="2455863" y="3749675"/>
          <p14:tracePt t="37565" x="2462213" y="3762375"/>
          <p14:tracePt t="37582" x="2462213" y="3768725"/>
          <p14:tracePt t="37598" x="2474913" y="3781425"/>
          <p14:tracePt t="37615" x="2481263" y="3781425"/>
          <p14:tracePt t="37632" x="2495550" y="3787775"/>
          <p14:tracePt t="37649" x="2501900" y="3802063"/>
          <p14:tracePt t="37665" x="2508250" y="3802063"/>
          <p14:tracePt t="37682" x="2527300" y="3808413"/>
          <p14:tracePt t="37698" x="2533650" y="3808413"/>
          <p14:tracePt t="37715" x="2566988" y="3821113"/>
          <p14:tracePt t="37732" x="2579688" y="3821113"/>
          <p14:tracePt t="37748" x="2606675" y="3821113"/>
          <p14:tracePt t="37765" x="2625725" y="3821113"/>
          <p14:tracePt t="37782" x="2651125" y="3821113"/>
          <p14:tracePt t="37798" x="2684463" y="3821113"/>
          <p14:tracePt t="37815" x="2717800" y="3814763"/>
          <p14:tracePt t="37832" x="2730500" y="3808413"/>
          <p14:tracePt t="37848" x="2743200" y="3794125"/>
          <p14:tracePt t="37865" x="2755900" y="3781425"/>
          <p14:tracePt t="37882" x="2762250" y="3768725"/>
          <p14:tracePt t="37898" x="2762250" y="3756025"/>
          <p14:tracePt t="37937" x="2762250" y="3741738"/>
          <p14:tracePt t="37953" x="2762250" y="3735388"/>
          <p14:tracePt t="37965" x="2762250" y="3729038"/>
          <p14:tracePt t="37969" x="2749550" y="3709988"/>
          <p14:tracePt t="37982" x="2743200" y="3697288"/>
          <p14:tracePt t="37998" x="2724150" y="3676650"/>
          <p14:tracePt t="38015" x="2717800" y="3670300"/>
          <p14:tracePt t="38032" x="2709863" y="3663950"/>
          <p14:tracePt t="38048" x="2697163" y="3657600"/>
          <p14:tracePt t="38065" x="2678113" y="3651250"/>
          <p14:tracePt t="38082" x="2678113" y="3644900"/>
          <p14:tracePt t="38098" x="2671763" y="3644900"/>
          <p14:tracePt t="38115" x="2665413" y="3644900"/>
          <p14:tracePt t="38132" x="2659063" y="3644900"/>
          <p14:tracePt t="38148" x="2651125" y="3644900"/>
          <p14:tracePt t="38165" x="2638425" y="3644900"/>
          <p14:tracePt t="38182" x="2632075" y="3644900"/>
          <p14:tracePt t="38198" x="2625725" y="3644900"/>
          <p14:tracePt t="38215" x="2619375" y="3644900"/>
          <p14:tracePt t="38232" x="2613025" y="3644900"/>
          <p14:tracePt t="38248" x="2606675" y="3644900"/>
          <p14:tracePt t="38265" x="2598738" y="3644900"/>
          <p14:tracePt t="38282" x="2586038" y="3651250"/>
          <p14:tracePt t="38298" x="2579688" y="3651250"/>
          <p14:tracePt t="38315" x="2560638" y="3651250"/>
          <p14:tracePt t="38332" x="2554288" y="3663950"/>
          <p14:tracePt t="38348" x="2533650" y="3676650"/>
          <p14:tracePt t="38365" x="2527300" y="3676650"/>
          <p14:tracePt t="38382" x="2508250" y="3690938"/>
          <p14:tracePt t="38398" x="2501900" y="3697288"/>
          <p14:tracePt t="38415" x="2495550" y="3709988"/>
          <p14:tracePt t="38431" x="2481263" y="3722688"/>
          <p14:tracePt t="38448" x="2474913" y="3741738"/>
          <p14:tracePt t="38466" x="2468563" y="3749675"/>
          <p14:tracePt t="38482" x="2468563" y="3762375"/>
          <p14:tracePt t="38499" x="2455863" y="3768725"/>
          <p14:tracePt t="38515" x="2455863" y="3781425"/>
          <p14:tracePt t="38532" x="2455863" y="3787775"/>
          <p14:tracePt t="38548" x="2455863" y="3794125"/>
          <p14:tracePt t="38565" x="2455863" y="3808413"/>
          <p14:tracePt t="38581" x="2455863" y="3814763"/>
          <p14:tracePt t="38598" x="2462213" y="3827463"/>
          <p14:tracePt t="38615" x="2462213" y="3833813"/>
          <p14:tracePt t="38631" x="2468563" y="3833813"/>
          <p14:tracePt t="38648" x="2481263" y="3846513"/>
          <p14:tracePt t="38665" x="2508250" y="3852863"/>
          <p14:tracePt t="38681" x="2520950" y="3860800"/>
          <p14:tracePt t="38698" x="2540000" y="3860800"/>
          <p14:tracePt t="38715" x="2560638" y="3860800"/>
          <p14:tracePt t="38732" x="2586038" y="3860800"/>
          <p14:tracePt t="38748" x="2606675" y="3860800"/>
          <p14:tracePt t="38765" x="2625725" y="3860800"/>
          <p14:tracePt t="38781" x="2638425" y="3860800"/>
          <p14:tracePt t="38798" x="2644775" y="3860800"/>
          <p14:tracePt t="38815" x="2651125" y="3860800"/>
          <p14:tracePt t="39377" x="2644775" y="3860800"/>
          <p14:tracePt t="39395" x="2638425" y="3860800"/>
          <p14:tracePt t="39401" x="2632075" y="3860800"/>
          <p14:tracePt t="39415" x="2625725" y="3860800"/>
          <p14:tracePt t="39417" x="2592388" y="3867150"/>
          <p14:tracePt t="39431" x="2547938" y="3867150"/>
          <p14:tracePt t="39448" x="2481263" y="3867150"/>
          <p14:tracePt t="39464" x="2332038" y="3867150"/>
          <p14:tracePt t="39481" x="2227263" y="3867150"/>
          <p14:tracePt t="39498" x="2116138" y="3867150"/>
          <p14:tracePt t="39514" x="2017713" y="3867150"/>
          <p14:tracePt t="39531" x="1912938" y="3867150"/>
          <p14:tracePt t="39548" x="1828800" y="3867150"/>
          <p14:tracePt t="39564" x="1757363" y="3867150"/>
          <p14:tracePt t="39581" x="1692275" y="3867150"/>
          <p14:tracePt t="39598" x="1639888" y="3867150"/>
          <p14:tracePt t="39614" x="1587500" y="3867150"/>
          <p14:tracePt t="39631" x="1547813" y="3873500"/>
          <p14:tracePt t="39648" x="1508125" y="3873500"/>
          <p14:tracePt t="39664" x="1476375" y="3879850"/>
          <p14:tracePt t="39681" x="1436688" y="3879850"/>
          <p14:tracePt t="39698" x="1417638" y="3886200"/>
          <p14:tracePt t="39714" x="1397000" y="3886200"/>
          <p14:tracePt t="39731" x="1384300" y="3886200"/>
          <p14:tracePt t="39769" x="1377950" y="3886200"/>
          <p14:tracePt t="39825" x="1371600" y="3886200"/>
          <p14:tracePt t="39841" x="1365250" y="3886200"/>
          <p14:tracePt t="39849" x="1358900" y="3886200"/>
          <p14:tracePt t="39855" x="1352550" y="3886200"/>
          <p14:tracePt t="39865" x="1346200" y="3886200"/>
          <p14:tracePt t="39921" x="1338263" y="3886200"/>
          <p14:tracePt t="40089" x="1346200" y="3886200"/>
          <p14:tracePt t="40105" x="1352550" y="3886200"/>
          <p14:tracePt t="40113" x="1358900" y="3886200"/>
          <p14:tracePt t="40119" x="1365250" y="3886200"/>
          <p14:tracePt t="40131" x="1384300" y="3886200"/>
          <p14:tracePt t="40147" x="1417638" y="3886200"/>
          <p14:tracePt t="40164" x="1443038" y="3886200"/>
          <p14:tracePt t="40181" x="1470025" y="3886200"/>
          <p14:tracePt t="40198" x="1501775" y="3886200"/>
          <p14:tracePt t="40214" x="1535113" y="3886200"/>
          <p14:tracePt t="40231" x="1554163" y="3886200"/>
          <p14:tracePt t="40248" x="1560513" y="3886200"/>
          <p14:tracePt t="40264" x="1566863" y="3886200"/>
          <p14:tracePt t="40337" x="1554163" y="3886200"/>
          <p14:tracePt t="40345" x="1547813" y="3886200"/>
          <p14:tracePt t="40350" x="1522413" y="3898900"/>
          <p14:tracePt t="40364" x="1482725" y="3898900"/>
          <p14:tracePt t="40381" x="1449388" y="3898900"/>
          <p14:tracePt t="40397" x="1423988" y="3898900"/>
          <p14:tracePt t="40414" x="1404938" y="3898900"/>
          <p14:tracePt t="40431" x="1390650" y="3898900"/>
          <p14:tracePt t="40447" x="1384300" y="3898900"/>
          <p14:tracePt t="40481" x="1377950" y="3898900"/>
          <p14:tracePt t="40633" x="1384300" y="3898900"/>
          <p14:tracePt t="40647" x="1390650" y="3898900"/>
          <p14:tracePt t="40649" x="1404938" y="3898900"/>
          <p14:tracePt t="40657" x="1417638" y="3898900"/>
          <p14:tracePt t="40665" x="1449388" y="3898900"/>
          <p14:tracePt t="40681" x="1476375" y="3898900"/>
          <p14:tracePt t="40697" x="1482725" y="3898900"/>
          <p14:tracePt t="42265" x="1495425" y="3905250"/>
          <p14:tracePt t="42273" x="1501775" y="3905250"/>
          <p14:tracePt t="42282" x="1508125" y="3919538"/>
          <p14:tracePt t="42282" x="1516063" y="3932238"/>
          <p14:tracePt t="42297" x="1516063" y="3951288"/>
          <p14:tracePt t="42314" x="1522413" y="3984625"/>
          <p14:tracePt t="42330" x="1528763" y="4030663"/>
          <p14:tracePt t="42347" x="1560513" y="4068763"/>
          <p14:tracePt t="42363" x="1574800" y="4081463"/>
          <p14:tracePt t="42753" x="1574800" y="4089400"/>
          <p14:tracePt t="42759" x="1587500" y="4095750"/>
          <p14:tracePt t="42766" x="1619250" y="4133850"/>
          <p14:tracePt t="42780" x="1606550" y="4133850"/>
          <p14:tracePt t="42797" x="1587500" y="4148138"/>
          <p14:tracePt t="42813" x="1560513" y="4192588"/>
          <p14:tracePt t="42830" x="1560513" y="4244975"/>
          <p14:tracePt t="42846" x="1560513" y="4318000"/>
          <p14:tracePt t="42863" x="1554163" y="4389438"/>
          <p14:tracePt t="42880" x="1554163" y="4473575"/>
          <p14:tracePt t="42896" x="1535113" y="4605338"/>
          <p14:tracePt t="42913" x="1528763" y="4695825"/>
          <p14:tracePt t="42930" x="1528763" y="4781550"/>
          <p14:tracePt t="42946" x="1528763" y="4852988"/>
          <p14:tracePt t="42963" x="1528763" y="4899025"/>
          <p14:tracePt t="42980" x="1522413" y="4930775"/>
          <p14:tracePt t="42996" x="1522413" y="4964113"/>
          <p14:tracePt t="43013" x="1522413" y="4995863"/>
          <p14:tracePt t="43030" x="1522413" y="5016500"/>
          <p14:tracePt t="43046" x="1522413" y="5048250"/>
          <p14:tracePt t="43063" x="1522413" y="5075238"/>
          <p14:tracePt t="43080" x="1516063" y="5075238"/>
          <p14:tracePt t="43096" x="1516063" y="5100638"/>
          <p14:tracePt t="43113" x="1508125" y="5106988"/>
          <p14:tracePt t="43130" x="1501775" y="5113338"/>
          <p14:tracePt t="43169" x="1501775" y="5121275"/>
          <p14:tracePt t="43185" x="1501775" y="5133975"/>
          <p14:tracePt t="43201" x="1495425" y="5140325"/>
          <p14:tracePt t="43265" x="1495425" y="5133975"/>
          <p14:tracePt t="43283" x="1501775" y="5127625"/>
          <p14:tracePt t="43287" x="1501775" y="5121275"/>
          <p14:tracePt t="43296" x="1516063" y="5094288"/>
          <p14:tracePt t="43313" x="1516063" y="5081588"/>
          <p14:tracePt t="43330" x="1516063" y="5075238"/>
          <p14:tracePt t="43417" x="1522413" y="5075238"/>
          <p14:tracePt t="43425" x="1528763" y="5075238"/>
          <p14:tracePt t="43433" x="1541463" y="5075238"/>
          <p14:tracePt t="43441" x="1566863" y="5068888"/>
          <p14:tracePt t="43452" x="1593850" y="5068888"/>
          <p14:tracePt t="43463" x="1646238" y="5068888"/>
          <p14:tracePt t="43480" x="1717675" y="5068888"/>
          <p14:tracePt t="43496" x="1776413" y="5062538"/>
          <p14:tracePt t="43513" x="1835150" y="5035550"/>
          <p14:tracePt t="43530" x="1835150" y="5010150"/>
          <p14:tracePt t="43546" x="1822450" y="4964113"/>
          <p14:tracePt t="43563" x="1770063" y="4892675"/>
          <p14:tracePt t="43579" x="1704975" y="4826000"/>
          <p14:tracePt t="43596" x="1671638" y="4794250"/>
          <p14:tracePt t="43613" x="1646238" y="4767263"/>
          <p14:tracePt t="43629" x="1633538" y="4760913"/>
          <p14:tracePt t="43646" x="1612900" y="4760913"/>
          <p14:tracePt t="43663" x="1593850" y="4760913"/>
          <p14:tracePt t="43679" x="1566863" y="4760913"/>
          <p14:tracePt t="43696" x="1528763" y="4760913"/>
          <p14:tracePt t="43713" x="1489075" y="4800600"/>
          <p14:tracePt t="43729" x="1443038" y="4813300"/>
          <p14:tracePt t="43746" x="1417638" y="4840288"/>
          <p14:tracePt t="43763" x="1397000" y="4852988"/>
          <p14:tracePt t="43779" x="1390650" y="4859338"/>
          <p14:tracePt t="43796" x="1390650" y="4865688"/>
          <p14:tracePt t="43813" x="1390650" y="4878388"/>
          <p14:tracePt t="43830" x="1390650" y="4884738"/>
          <p14:tracePt t="43847" x="1390650" y="4905375"/>
          <p14:tracePt t="43863" x="1404938" y="4930775"/>
          <p14:tracePt t="43880" x="1411288" y="4951413"/>
          <p14:tracePt t="43897" x="1436688" y="4970463"/>
          <p14:tracePt t="43913" x="1455738" y="4976813"/>
          <p14:tracePt t="43930" x="1476375" y="4983163"/>
          <p14:tracePt t="43947" x="1489075" y="4983163"/>
          <p14:tracePt t="44009" x="1489075" y="4976813"/>
          <p14:tracePt t="44025" x="1489075" y="4970463"/>
          <p14:tracePt t="44137" x="1489075" y="4964113"/>
          <p14:tracePt t="44145" x="1495425" y="4957763"/>
          <p14:tracePt t="44163" x="1516063" y="4930775"/>
          <p14:tracePt t="44163" x="1560513" y="4905375"/>
          <p14:tracePt t="44179" x="1646238" y="4865688"/>
          <p14:tracePt t="44196" x="1692275" y="4840288"/>
          <p14:tracePt t="44213" x="1717675" y="4819650"/>
          <p14:tracePt t="44229" x="1744663" y="4800600"/>
          <p14:tracePt t="44246" x="1770063" y="4800600"/>
          <p14:tracePt t="44263" x="1795463" y="4800600"/>
          <p14:tracePt t="44279" x="1822450" y="4800600"/>
          <p14:tracePt t="44296" x="1854200" y="4800600"/>
          <p14:tracePt t="44313" x="1900238" y="4806950"/>
          <p14:tracePt t="44329" x="1939925" y="4819650"/>
          <p14:tracePt t="44346" x="1979613" y="4846638"/>
          <p14:tracePt t="44363" x="2011363" y="4878388"/>
          <p14:tracePt t="44379" x="2038350" y="4905375"/>
          <p14:tracePt t="44396" x="2044700" y="4930775"/>
          <p14:tracePt t="44413" x="2051050" y="4951413"/>
          <p14:tracePt t="44554" x="2051050" y="4945063"/>
          <p14:tracePt t="44594" x="2051050" y="4937125"/>
          <p14:tracePt t="44602" x="2057400" y="4937125"/>
          <p14:tracePt t="44613" x="2057400" y="4930775"/>
          <p14:tracePt t="44614" x="2057400" y="4918075"/>
          <p14:tracePt t="44630" x="2051050" y="4884738"/>
          <p14:tracePt t="44647" x="2044700" y="4852988"/>
          <p14:tracePt t="44663" x="2038350" y="4833938"/>
          <p14:tracePt t="44680" x="2024063" y="4800600"/>
          <p14:tracePt t="44697" x="2017713" y="4781550"/>
          <p14:tracePt t="44713" x="2005013" y="4760913"/>
          <p14:tracePt t="44730" x="1992313" y="4741863"/>
          <p14:tracePt t="44747" x="1979613" y="4722813"/>
          <p14:tracePt t="44763" x="1939925" y="4695825"/>
          <p14:tracePt t="44780" x="1906588" y="4670425"/>
          <p14:tracePt t="44797" x="1868488" y="4649788"/>
          <p14:tracePt t="44814" x="1816100" y="4624388"/>
          <p14:tracePt t="44830" x="1757363" y="4597400"/>
          <p14:tracePt t="44847" x="1704975" y="4578350"/>
          <p14:tracePt t="44863" x="1639888" y="4559300"/>
          <p14:tracePt t="44880" x="1566863" y="4559300"/>
          <p14:tracePt t="44897" x="1516063" y="4559300"/>
          <p14:tracePt t="44913" x="1417638" y="4559300"/>
          <p14:tracePt t="44930" x="1365250" y="4559300"/>
          <p14:tracePt t="44947" x="1312863" y="4559300"/>
          <p14:tracePt t="44963" x="1247775" y="4559300"/>
          <p14:tracePt t="44980" x="1182688" y="4559300"/>
          <p14:tracePt t="44997" x="1143000" y="4572000"/>
          <p14:tracePt t="45013" x="1117600" y="4578350"/>
          <p14:tracePt t="45030" x="1096963" y="4611688"/>
          <p14:tracePt t="45047" x="1084263" y="4630738"/>
          <p14:tracePt t="45063" x="1077913" y="4670425"/>
          <p14:tracePt t="45080" x="1071563" y="4708525"/>
          <p14:tracePt t="45097" x="1071563" y="4754563"/>
          <p14:tracePt t="45113" x="1071563" y="4819650"/>
          <p14:tracePt t="45130" x="1071563" y="4859338"/>
          <p14:tracePt t="45147" x="1090613" y="4899025"/>
          <p14:tracePt t="45163" x="1117600" y="4918075"/>
          <p14:tracePt t="45180" x="1136650" y="4924425"/>
          <p14:tracePt t="45234" x="1136650" y="4918075"/>
          <p14:tracePt t="45402" x="1130300" y="4911725"/>
          <p14:tracePt t="46138" x="1123950" y="4911725"/>
          <p14:tracePt t="46162" x="1123950" y="4924425"/>
          <p14:tracePt t="46171" x="1123950" y="4930775"/>
          <p14:tracePt t="46178" x="1123950" y="4945063"/>
          <p14:tracePt t="46186" x="1117600" y="4970463"/>
          <p14:tracePt t="46196" x="1109663" y="4983163"/>
          <p14:tracePt t="46234" x="1109663" y="4995863"/>
          <p14:tracePt t="46246" x="1103313" y="4995863"/>
          <p14:tracePt t="46250" x="1096963" y="5010150"/>
          <p14:tracePt t="46263" x="1077913" y="5010150"/>
          <p14:tracePt t="46279" x="1065213" y="5010150"/>
          <p14:tracePt t="46296" x="1050925" y="5010150"/>
          <p14:tracePt t="46313" x="1019175" y="5016500"/>
          <p14:tracePt t="46329" x="973138" y="5016500"/>
          <p14:tracePt t="46346" x="939800" y="5016500"/>
          <p14:tracePt t="46363" x="914400" y="5016500"/>
          <p14:tracePt t="46379" x="908050" y="5016500"/>
          <p14:tracePt t="46396" x="901700" y="5016500"/>
          <p14:tracePt t="46413" x="895350" y="5016500"/>
          <p14:tracePt t="46826" x="901700" y="5016500"/>
          <p14:tracePt t="46858" x="908050" y="5016500"/>
          <p14:tracePt t="46890" x="914400" y="5016500"/>
          <p14:tracePt t="46930" x="920750" y="5016500"/>
          <p14:tracePt t="46947" x="927100" y="5016500"/>
          <p14:tracePt t="46970" x="933450" y="5016500"/>
          <p14:tracePt t="46979" x="939800" y="5016500"/>
          <p14:tracePt t="46984" x="954088" y="5016500"/>
          <p14:tracePt t="46996" x="973138" y="5016500"/>
          <p14:tracePt t="47012" x="985838" y="5016500"/>
          <p14:tracePt t="47029" x="998538" y="5016500"/>
          <p14:tracePt t="47046" x="1012825" y="5016500"/>
          <p14:tracePt t="47062" x="1038225" y="5016500"/>
          <p14:tracePt t="47079" x="1058863" y="5016500"/>
          <p14:tracePt t="47096" x="1084263" y="5016500"/>
          <p14:tracePt t="47113" x="1109663" y="5022850"/>
          <p14:tracePt t="47129" x="1155700" y="5029200"/>
          <p14:tracePt t="47146" x="1189038" y="5029200"/>
          <p14:tracePt t="47162" x="1227138" y="5029200"/>
          <p14:tracePt t="47179" x="1260475" y="5029200"/>
          <p14:tracePt t="47196" x="1279525" y="5029200"/>
          <p14:tracePt t="47212" x="1293813" y="5029200"/>
          <p14:tracePt t="47229" x="1306513" y="5029200"/>
          <p14:tracePt t="47282" x="1312863" y="5029200"/>
          <p14:tracePt t="47290" x="1319213" y="5029200"/>
          <p14:tracePt t="47298" x="1325563" y="5035550"/>
          <p14:tracePt t="47306" x="1331913" y="5029200"/>
          <p14:tracePt t="47314" x="1338263" y="5029200"/>
          <p14:tracePt t="47329" x="1346200" y="5029200"/>
          <p14:tracePt t="47346" x="1352550" y="5029200"/>
          <p14:tracePt t="47386" x="1358900" y="5029200"/>
          <p14:tracePt t="47406" x="1371600" y="5029200"/>
          <p14:tracePt t="47418" x="1377950" y="5029200"/>
          <p14:tracePt t="47429" x="1390650" y="5029200"/>
          <p14:tracePt t="47434" x="1417638" y="5029200"/>
          <p14:tracePt t="47446" x="1443038" y="5029200"/>
          <p14:tracePt t="47462" x="1476375" y="5029200"/>
          <p14:tracePt t="47479" x="1522413" y="5029200"/>
          <p14:tracePt t="47496" x="1566863" y="5029200"/>
          <p14:tracePt t="47512" x="1633538" y="5029200"/>
          <p14:tracePt t="47529" x="1677988" y="5029200"/>
          <p14:tracePt t="47546" x="1717675" y="5029200"/>
          <p14:tracePt t="47562" x="1730375" y="5029200"/>
          <p14:tracePt t="47579" x="1736725" y="5029200"/>
          <p14:tracePt t="47682" x="1744663" y="5029200"/>
          <p14:tracePt t="47706" x="1757363" y="5029200"/>
          <p14:tracePt t="47714" x="1763713" y="5029200"/>
          <p14:tracePt t="47714" x="1770063" y="5029200"/>
          <p14:tracePt t="47729" x="1782763" y="5035550"/>
          <p14:tracePt t="47746" x="1816100" y="5035550"/>
          <p14:tracePt t="47762" x="1835150" y="5035550"/>
          <p14:tracePt t="47779" x="1862138" y="5035550"/>
          <p14:tracePt t="47795" x="1893888" y="5029200"/>
          <p14:tracePt t="47812" x="1912938" y="5029200"/>
          <p14:tracePt t="47829" x="1939925" y="5029200"/>
          <p14:tracePt t="47846" x="1946275" y="5029200"/>
          <p14:tracePt t="47862" x="1958975" y="5029200"/>
          <p14:tracePt t="47879" x="1973263" y="5029200"/>
          <p14:tracePt t="47895" x="1979613" y="5029200"/>
          <p14:tracePt t="47912" x="1985963" y="5022850"/>
          <p14:tracePt t="47929" x="1998663" y="5022850"/>
          <p14:tracePt t="47946" x="2017713" y="5022850"/>
          <p14:tracePt t="47962" x="2024063" y="5022850"/>
          <p14:tracePt t="47979" x="2032000" y="5022850"/>
          <p14:tracePt t="47995" x="2038350" y="5016500"/>
          <p14:tracePt t="48186" x="2044700" y="5016500"/>
          <p14:tracePt t="48194" x="2057400" y="5016500"/>
          <p14:tracePt t="48202" x="2082800" y="5016500"/>
          <p14:tracePt t="48212" x="2116138" y="5016500"/>
          <p14:tracePt t="48212" x="2193925" y="5010150"/>
          <p14:tracePt t="48229" x="2286000" y="5010150"/>
          <p14:tracePt t="48245" x="2384425" y="5010150"/>
          <p14:tracePt t="48262" x="2489200" y="5003800"/>
          <p14:tracePt t="48279" x="2579688" y="5003800"/>
          <p14:tracePt t="48295" x="2684463" y="5003800"/>
          <p14:tracePt t="48312" x="2795588" y="5003800"/>
          <p14:tracePt t="48329" x="2900363" y="5003800"/>
          <p14:tracePt t="48345" x="3036888" y="5003800"/>
          <p14:tracePt t="48362" x="3135313" y="5003800"/>
          <p14:tracePt t="48379" x="3233738" y="5003800"/>
          <p14:tracePt t="48395" x="3317875" y="4995863"/>
          <p14:tracePt t="48412" x="3416300" y="4995863"/>
          <p14:tracePt t="48428" x="3506788" y="4989513"/>
          <p14:tracePt t="48445" x="3573463" y="4989513"/>
          <p14:tracePt t="48462" x="3644900" y="4989513"/>
          <p14:tracePt t="48479" x="3683000" y="4989513"/>
          <p14:tracePt t="48495" x="3716338" y="4989513"/>
          <p14:tracePt t="48512" x="3735388" y="4989513"/>
          <p14:tracePt t="48529" x="3756025" y="4989513"/>
          <p14:tracePt t="48546" x="3762375" y="4989513"/>
          <p14:tracePt t="48938" x="3768725" y="4995863"/>
          <p14:tracePt t="48946" x="3775075" y="4995863"/>
          <p14:tracePt t="48954" x="3787775" y="5003800"/>
          <p14:tracePt t="48964" x="3814763" y="5010150"/>
          <p14:tracePt t="48978" x="3840163" y="5010150"/>
          <p14:tracePt t="48995" x="3860800" y="5016500"/>
          <p14:tracePt t="49012" x="3886200" y="5016500"/>
          <p14:tracePt t="49028" x="3898900" y="5016500"/>
          <p14:tracePt t="49138" x="3905250" y="5016500"/>
          <p14:tracePt t="49146" x="3911600" y="5016500"/>
          <p14:tracePt t="49154" x="3925888" y="5016500"/>
          <p14:tracePt t="49162" x="3938588" y="5016500"/>
          <p14:tracePt t="49178" x="3970338" y="5022850"/>
          <p14:tracePt t="49195" x="3990975" y="5022850"/>
          <p14:tracePt t="49212" x="4003675" y="5022850"/>
          <p14:tracePt t="49228" x="4010025" y="5022850"/>
          <p14:tracePt t="49354" x="4016375" y="5022850"/>
          <p14:tracePt t="49362" x="4016375" y="5029200"/>
          <p14:tracePt t="49370" x="4037013" y="5029200"/>
          <p14:tracePt t="49378" x="4049713" y="5029200"/>
          <p14:tracePt t="49378" x="4095750" y="5029200"/>
          <p14:tracePt t="49395" x="4140200" y="5029200"/>
          <p14:tracePt t="49411" x="4225925" y="5035550"/>
          <p14:tracePt t="49428" x="4303713" y="5035550"/>
          <p14:tracePt t="49445" x="4395788" y="5035550"/>
          <p14:tracePt t="49461" x="4494213" y="5035550"/>
          <p14:tracePt t="49478" x="4584700" y="5035550"/>
          <p14:tracePt t="49495" x="4695825" y="5035550"/>
          <p14:tracePt t="49511" x="4794250" y="5035550"/>
          <p14:tracePt t="49528" x="4884738" y="5035550"/>
          <p14:tracePt t="49545" x="4976813" y="5035550"/>
          <p14:tracePt t="49561" x="5100638" y="5035550"/>
          <p14:tracePt t="49578" x="5173663" y="5035550"/>
          <p14:tracePt t="49595" x="5232400" y="5035550"/>
          <p14:tracePt t="49611" x="5276850" y="5035550"/>
          <p14:tracePt t="49628" x="5316538" y="5035550"/>
          <p14:tracePt t="49645" x="5349875" y="5022850"/>
          <p14:tracePt t="49661" x="5387975" y="5022850"/>
          <p14:tracePt t="49678" x="5408613" y="5022850"/>
          <p14:tracePt t="49695" x="5427663" y="5022850"/>
          <p14:tracePt t="50410" x="5427663" y="5029200"/>
          <p14:tracePt t="50426" x="5421313" y="5029200"/>
          <p14:tracePt t="50433" x="5414963" y="5029200"/>
          <p14:tracePt t="50466" x="5408613" y="5035550"/>
          <p14:tracePt t="50489" x="5402263" y="5035550"/>
          <p14:tracePt t="50509" x="5394325" y="5041900"/>
          <p14:tracePt t="50514" x="5387975" y="5041900"/>
          <p14:tracePt t="50528" x="5387975" y="5048250"/>
          <p14:tracePt t="50528" x="5368925" y="5048250"/>
          <p14:tracePt t="50544" x="5349875" y="5062538"/>
          <p14:tracePt t="50561" x="5276850" y="5054600"/>
          <p14:tracePt t="50578" x="5211763" y="5054600"/>
          <p14:tracePt t="50594" x="5121275" y="5081588"/>
          <p14:tracePt t="50611" x="5035550" y="5100638"/>
          <p14:tracePt t="50628" x="4951413" y="5113338"/>
          <p14:tracePt t="50644" x="4865688" y="5140325"/>
          <p14:tracePt t="50661" x="4767263" y="5165725"/>
          <p14:tracePt t="50678" x="4649788" y="5186363"/>
          <p14:tracePt t="50694" x="4525963" y="5199063"/>
          <p14:tracePt t="50711" x="4435475" y="5232400"/>
          <p14:tracePt t="50728" x="4310063" y="5245100"/>
          <p14:tracePt t="50744" x="4154488" y="5251450"/>
          <p14:tracePt t="50761" x="3886200" y="5283200"/>
          <p14:tracePt t="50778" x="3722688" y="5291138"/>
          <p14:tracePt t="50794" x="3559175" y="5303838"/>
          <p14:tracePt t="50811" x="3395663" y="5310188"/>
          <p14:tracePt t="50828" x="3225800" y="5322888"/>
          <p14:tracePt t="50844" x="3070225" y="5329238"/>
          <p14:tracePt t="50861" x="2932113" y="5329238"/>
          <p14:tracePt t="50878" x="2827338" y="5335588"/>
          <p14:tracePt t="50894" x="2736850" y="5335588"/>
          <p14:tracePt t="50911" x="2659063" y="5335588"/>
          <p14:tracePt t="50928" x="2592388" y="5335588"/>
          <p14:tracePt t="50944" x="2547938" y="5341938"/>
          <p14:tracePt t="50961" x="2501900" y="5341938"/>
          <p14:tracePt t="50978" x="2474913" y="5349875"/>
          <p14:tracePt t="50994" x="2468563" y="5349875"/>
          <p14:tracePt t="51011" x="2462213" y="5356225"/>
          <p14:tracePt t="51977" x="2455863" y="5356225"/>
          <p14:tracePt t="51994" x="2443163" y="5356225"/>
          <p14:tracePt t="51997" x="2403475" y="5356225"/>
          <p14:tracePt t="52011" x="2370138" y="5356225"/>
          <p14:tracePt t="52027" x="2332038" y="5356225"/>
          <p14:tracePt t="52045" x="2292350" y="5368925"/>
          <p14:tracePt t="52061" x="2246313" y="5368925"/>
          <p14:tracePt t="52077" x="2201863" y="5368925"/>
          <p14:tracePt t="52094" x="2162175" y="5368925"/>
          <p14:tracePt t="52111" x="2109788" y="5368925"/>
          <p14:tracePt t="52127" x="2070100" y="5368925"/>
          <p14:tracePt t="52144" x="2032000" y="5368925"/>
          <p14:tracePt t="52160" x="2005013" y="5375275"/>
          <p14:tracePt t="52177" x="1985963" y="5381625"/>
          <p14:tracePt t="52194" x="1979613" y="5381625"/>
          <p14:tracePt t="52266" x="1985963" y="5381625"/>
          <p14:tracePt t="52281" x="1998663" y="5381625"/>
          <p14:tracePt t="52289" x="2005013" y="5381625"/>
          <p14:tracePt t="52297" x="2044700" y="5381625"/>
          <p14:tracePt t="52310" x="2082800" y="5381625"/>
          <p14:tracePt t="52327" x="2122488" y="5381625"/>
          <p14:tracePt t="52344" x="2155825" y="5381625"/>
          <p14:tracePt t="52360" x="2162175" y="5381625"/>
          <p14:tracePt t="52441" x="2155825" y="5381625"/>
          <p14:tracePt t="52449" x="2149475" y="5381625"/>
          <p14:tracePt t="52457" x="2122488" y="5381625"/>
          <p14:tracePt t="52462" x="2057400" y="5381625"/>
          <p14:tracePt t="52477" x="1985963" y="5381625"/>
          <p14:tracePt t="52494" x="1933575" y="5387975"/>
          <p14:tracePt t="52510" x="1847850" y="5387975"/>
          <p14:tracePt t="52527" x="1763713" y="5394325"/>
          <p14:tracePt t="52544" x="1677988" y="5394325"/>
          <p14:tracePt t="52560" x="1587500" y="5402263"/>
          <p14:tracePt t="52577" x="1476375" y="5402263"/>
          <p14:tracePt t="52594" x="1404938" y="5402263"/>
          <p14:tracePt t="52610" x="1338263" y="5402263"/>
          <p14:tracePt t="52627" x="1300163" y="5402263"/>
          <p14:tracePt t="52644" x="1266825" y="5402263"/>
          <p14:tracePt t="52660" x="1247775" y="5402263"/>
          <p14:tracePt t="52677" x="1235075" y="5402263"/>
          <p14:tracePt t="52694" x="1227138" y="5402263"/>
          <p14:tracePt t="52753" x="1220788" y="5402263"/>
          <p14:tracePt t="52794" x="1214438" y="5402263"/>
          <p14:tracePt t="52801" x="1208088" y="5402263"/>
          <p14:tracePt t="52817" x="1201738" y="5402263"/>
          <p14:tracePt t="52913" x="1208088" y="5402263"/>
          <p14:tracePt t="52929" x="1214438" y="5402263"/>
          <p14:tracePt t="52930" x="1227138" y="5402263"/>
          <p14:tracePt t="52943" x="1260475" y="5402263"/>
          <p14:tracePt t="52960" x="1325563" y="5402263"/>
          <p14:tracePt t="52977" x="1470025" y="5402263"/>
          <p14:tracePt t="52993" x="1560513" y="5402263"/>
          <p14:tracePt t="53010" x="1671638" y="5408613"/>
          <p14:tracePt t="53027" x="1763713" y="5408613"/>
          <p14:tracePt t="53043" x="1862138" y="5408613"/>
          <p14:tracePt t="53060" x="1952625" y="5408613"/>
          <p14:tracePt t="53077" x="2032000" y="5408613"/>
          <p14:tracePt t="53093" x="2116138" y="5408613"/>
          <p14:tracePt t="53110" x="2168525" y="5408613"/>
          <p14:tracePt t="53127" x="2252663" y="5408613"/>
          <p14:tracePt t="53143" x="2332038" y="5408613"/>
          <p14:tracePt t="53160" x="2416175" y="5408613"/>
          <p14:tracePt t="53177" x="2547938" y="5408613"/>
          <p14:tracePt t="53193" x="2613025" y="5408613"/>
          <p14:tracePt t="53210" x="2651125" y="5408613"/>
          <p14:tracePt t="53227" x="2678113" y="5408613"/>
          <p14:tracePt t="53243" x="2684463" y="5408613"/>
          <p14:tracePt t="53260" x="2690813" y="5408613"/>
          <p14:tracePt t="53377" x="2697163" y="5408613"/>
          <p14:tracePt t="53385" x="2709863" y="5408613"/>
          <p14:tracePt t="53393" x="2724150" y="5408613"/>
          <p14:tracePt t="53394" x="2755900" y="5408613"/>
          <p14:tracePt t="53410" x="2795588" y="5408613"/>
          <p14:tracePt t="53427" x="2841625" y="5408613"/>
          <p14:tracePt t="53443" x="2867025" y="5408613"/>
          <p14:tracePt t="53460" x="2873375" y="5408613"/>
          <p14:tracePt t="53561" x="2860675" y="5408613"/>
          <p14:tracePt t="53569" x="2841625" y="5408613"/>
          <p14:tracePt t="53579" x="2814638" y="5408613"/>
          <p14:tracePt t="53584" x="2795588" y="5408613"/>
          <p14:tracePt t="53593" x="2671763" y="5414963"/>
          <p14:tracePt t="53610" x="2554288" y="5414963"/>
          <p14:tracePt t="53626" x="2436813" y="5414963"/>
          <p14:tracePt t="53643" x="2305050" y="5414963"/>
          <p14:tracePt t="53660" x="2174875" y="5414963"/>
          <p14:tracePt t="53676" x="2051050" y="5414963"/>
          <p14:tracePt t="53693" x="1973263" y="5414963"/>
          <p14:tracePt t="53710" x="1933575" y="5414963"/>
          <p14:tracePt t="53727" x="1927225" y="5414963"/>
          <p14:tracePt t="53743" x="1920875" y="5414963"/>
          <p14:tracePt t="53865" x="1927225" y="5414963"/>
          <p14:tracePt t="53873" x="1933575" y="5421313"/>
          <p14:tracePt t="53881" x="1952625" y="5421313"/>
          <p14:tracePt t="53893" x="1985963" y="5421313"/>
          <p14:tracePt t="53910" x="2032000" y="5421313"/>
          <p14:tracePt t="53926" x="2103438" y="5421313"/>
          <p14:tracePt t="53943" x="2174875" y="5421313"/>
          <p14:tracePt t="53960" x="2246313" y="5414963"/>
          <p14:tracePt t="53976" x="2279650" y="5414963"/>
          <p14:tracePt t="53993" x="2319338" y="5414963"/>
          <p14:tracePt t="54010" x="2332038" y="5414963"/>
          <p14:tracePt t="54065" x="2338388" y="5414963"/>
          <p14:tracePt t="54129" x="2332038" y="5414963"/>
          <p14:tracePt t="54137" x="2311400" y="5414963"/>
          <p14:tracePt t="54146" x="2286000" y="5414963"/>
          <p14:tracePt t="54160" x="2239963" y="5414963"/>
          <p14:tracePt t="54176" x="2168525" y="5414963"/>
          <p14:tracePt t="54193" x="2122488" y="5408613"/>
          <p14:tracePt t="54210" x="2116138" y="5408613"/>
          <p14:tracePt t="54305" x="2128838" y="5408613"/>
          <p14:tracePt t="54313" x="2149475" y="5408613"/>
          <p14:tracePt t="54314" x="2174875" y="5408613"/>
          <p14:tracePt t="54326" x="2246313" y="5408613"/>
          <p14:tracePt t="54343" x="2319338" y="5408613"/>
          <p14:tracePt t="54360" x="2363788" y="5408613"/>
          <p14:tracePt t="54376" x="2384425" y="5408613"/>
          <p14:tracePt t="54393" x="2390775" y="5408613"/>
          <p14:tracePt t="54441" x="2378075" y="5408613"/>
          <p14:tracePt t="54449" x="2370138" y="5414963"/>
          <p14:tracePt t="54457" x="2357438" y="5414963"/>
          <p14:tracePt t="54465" x="2325688" y="5421313"/>
          <p14:tracePt t="54476" x="2286000" y="5421313"/>
          <p14:tracePt t="54493" x="2246313" y="5421313"/>
          <p14:tracePt t="54509" x="2208213" y="5421313"/>
          <p14:tracePt t="54526" x="2181225" y="5421313"/>
          <p14:tracePt t="54543" x="2168525" y="5421313"/>
          <p14:tracePt t="54559" x="2162175" y="5421313"/>
          <p14:tracePt t="54673" x="2168525" y="5421313"/>
          <p14:tracePt t="54681" x="2181225" y="5421313"/>
          <p14:tracePt t="54689" x="2201863" y="5421313"/>
          <p14:tracePt t="54697" x="2246313" y="5421313"/>
          <p14:tracePt t="54709" x="2305050" y="5421313"/>
          <p14:tracePt t="54726" x="2363788" y="5421313"/>
          <p14:tracePt t="54743" x="2397125" y="5421313"/>
          <p14:tracePt t="54841" x="2390775" y="5421313"/>
          <p14:tracePt t="54857" x="2384425" y="5427663"/>
          <p14:tracePt t="54865" x="2378075" y="5421313"/>
          <p14:tracePt t="54876" x="2370138" y="5421313"/>
          <p14:tracePt t="54893" x="2357438" y="5421313"/>
          <p14:tracePt t="54909" x="2344738" y="5421313"/>
          <p14:tracePt t="54926" x="2344738" y="5427663"/>
          <p14:tracePt t="54943" x="2338388" y="5427663"/>
          <p14:tracePt t="56153" x="2344738" y="5427663"/>
          <p14:tracePt t="56177" x="2351088" y="5421313"/>
          <p14:tracePt t="56193" x="2357438" y="5421313"/>
          <p14:tracePt t="56201" x="2363788" y="5414963"/>
          <p14:tracePt t="56217" x="2370138" y="5414963"/>
          <p14:tracePt t="56232" x="2378075" y="5414963"/>
          <p14:tracePt t="56232" x="2390775" y="5402263"/>
          <p14:tracePt t="56242" x="2403475" y="5375275"/>
          <p14:tracePt t="56259" x="2422525" y="5356225"/>
          <p14:tracePt t="56275" x="2449513" y="5335588"/>
          <p14:tracePt t="56292" x="2468563" y="5322888"/>
          <p14:tracePt t="56309" x="2481263" y="5303838"/>
          <p14:tracePt t="56326" x="2501900" y="5276850"/>
          <p14:tracePt t="56342" x="2514600" y="5264150"/>
          <p14:tracePt t="56359" x="2527300" y="5251450"/>
          <p14:tracePt t="56375" x="2533650" y="5232400"/>
          <p14:tracePt t="56392" x="2547938" y="5205413"/>
          <p14:tracePt t="56409" x="2566988" y="5153025"/>
          <p14:tracePt t="56425" x="2592388" y="5113338"/>
          <p14:tracePt t="56442" x="2606675" y="5075238"/>
          <p14:tracePt t="56459" x="2619375" y="5035550"/>
          <p14:tracePt t="56475" x="2632075" y="4983163"/>
          <p14:tracePt t="56492" x="2644775" y="4957763"/>
          <p14:tracePt t="56509" x="2659063" y="4905375"/>
          <p14:tracePt t="56525" x="2671763" y="4878388"/>
          <p14:tracePt t="56542" x="2678113" y="4840288"/>
          <p14:tracePt t="56559" x="2678113" y="4794250"/>
          <p14:tracePt t="56575" x="2678113" y="4754563"/>
          <p14:tracePt t="56592" x="2678113" y="4729163"/>
          <p14:tracePt t="56609" x="2678113" y="4689475"/>
          <p14:tracePt t="56626" x="2684463" y="4670425"/>
          <p14:tracePt t="56642" x="2684463" y="4649788"/>
          <p14:tracePt t="56659" x="2684463" y="4630738"/>
          <p14:tracePt t="56675" x="2684463" y="4597400"/>
          <p14:tracePt t="56692" x="2684463" y="4572000"/>
          <p14:tracePt t="56709" x="2684463" y="4532313"/>
          <p14:tracePt t="56725" x="2684463" y="4506913"/>
          <p14:tracePt t="56742" x="2678113" y="4473575"/>
          <p14:tracePt t="56759" x="2678113" y="4454525"/>
          <p14:tracePt t="56775" x="2671763" y="4421188"/>
          <p14:tracePt t="56792" x="2665413" y="4395788"/>
          <p14:tracePt t="56809" x="2659063" y="4349750"/>
          <p14:tracePt t="56825" x="2659063" y="4324350"/>
          <p14:tracePt t="56842" x="2651125" y="4303713"/>
          <p14:tracePt t="56859" x="2651125" y="4291013"/>
          <p14:tracePt t="56875" x="2651125" y="4278313"/>
          <p14:tracePt t="56892" x="2651125" y="4271963"/>
          <p14:tracePt t="56909" x="2651125" y="4259263"/>
          <p14:tracePt t="56925" x="2651125" y="4251325"/>
          <p14:tracePt t="56942" x="2644775" y="4244975"/>
          <p14:tracePt t="56959" x="2644775" y="4232275"/>
          <p14:tracePt t="56975" x="2644775" y="4219575"/>
          <p14:tracePt t="56992" x="2644775" y="4213225"/>
          <p14:tracePt t="57009" x="2644775" y="4198938"/>
          <p14:tracePt t="57009" x="2644775" y="4192588"/>
          <p14:tracePt t="57025" x="2644775" y="4186238"/>
          <p14:tracePt t="57042" x="2644775" y="4173538"/>
          <p14:tracePt t="57217" x="2638425" y="4173538"/>
          <p14:tracePt t="58889" x="2632075" y="4173538"/>
          <p14:tracePt t="58897" x="2619375" y="4179888"/>
          <p14:tracePt t="58897" x="2592388" y="4186238"/>
          <p14:tracePt t="58908" x="2527300" y="4198938"/>
          <p14:tracePt t="58924" x="2436813" y="4213225"/>
          <p14:tracePt t="58941" x="2332038" y="4232275"/>
          <p14:tracePt t="58958" x="2220913" y="4259263"/>
          <p14:tracePt t="58974" x="2128838" y="4278313"/>
          <p14:tracePt t="58991" x="2024063" y="4291013"/>
          <p14:tracePt t="59008" x="1952625" y="4297363"/>
          <p14:tracePt t="59025" x="1828800" y="4318000"/>
          <p14:tracePt t="59041" x="1763713" y="4318000"/>
          <p14:tracePt t="59058" x="1717675" y="4324350"/>
          <p14:tracePt t="59074" x="1684338" y="4324350"/>
          <p14:tracePt t="59091" x="1665288" y="4324350"/>
          <p14:tracePt t="59108" x="1639888" y="4324350"/>
          <p14:tracePt t="59124" x="1633538" y="4330700"/>
          <p14:tracePt t="59141" x="1612900" y="4330700"/>
          <p14:tracePt t="59158" x="1587500" y="4330700"/>
          <p14:tracePt t="59174" x="1560513" y="4330700"/>
          <p14:tracePt t="59191" x="1535113" y="4330700"/>
          <p14:tracePt t="59208" x="1516063" y="4330700"/>
          <p14:tracePt t="59224" x="1495425" y="4324350"/>
          <p14:tracePt t="59241" x="1482725" y="4324350"/>
          <p14:tracePt t="59258" x="1476375" y="4324350"/>
          <p14:tracePt t="59369" x="1476375" y="4318000"/>
          <p14:tracePt t="59377" x="1463675" y="4297363"/>
          <p14:tracePt t="59401" x="1463675" y="4291013"/>
          <p14:tracePt t="59409" x="1455738" y="4284663"/>
          <p14:tracePt t="59426" x="1449388" y="4278313"/>
          <p14:tracePt t="59426" x="1436688" y="4271963"/>
          <p14:tracePt t="59441" x="1423988" y="4271963"/>
          <p14:tracePt t="59458" x="1411288" y="4265613"/>
          <p14:tracePt t="59474" x="1404938" y="4265613"/>
          <p14:tracePt t="59491" x="1397000" y="4259263"/>
          <p14:tracePt t="59553" x="1390650" y="4259263"/>
          <p14:tracePt t="60321" x="1397000" y="4259263"/>
          <p14:tracePt t="60361" x="1404938" y="4259263"/>
          <p14:tracePt t="60381" x="1411288" y="4259263"/>
          <p14:tracePt t="60401" x="1417638" y="4259263"/>
          <p14:tracePt t="60409" x="1423988" y="4259263"/>
          <p14:tracePt t="60433" x="1430338" y="4259263"/>
          <p14:tracePt t="60457" x="1436688" y="4259263"/>
          <p14:tracePt t="60473" x="1443038" y="4259263"/>
          <p14:tracePt t="60481" x="1449388" y="4259263"/>
          <p14:tracePt t="60497" x="1455738" y="4259263"/>
          <p14:tracePt t="60513" x="1463675" y="4259263"/>
          <p14:tracePt t="60529" x="1470025" y="4259263"/>
          <p14:tracePt t="60545" x="1476375" y="4259263"/>
          <p14:tracePt t="60557" x="1482725" y="4251325"/>
          <p14:tracePt t="60577" x="1495425" y="4251325"/>
          <p14:tracePt t="60593" x="1501775" y="4251325"/>
          <p14:tracePt t="60601" x="1508125" y="4251325"/>
          <p14:tracePt t="60613" x="1516063" y="4251325"/>
          <p14:tracePt t="60624" x="1522413" y="4251325"/>
          <p14:tracePt t="60641" x="1528763" y="4244975"/>
          <p14:tracePt t="60657" x="1535113" y="4244975"/>
          <p14:tracePt t="61753" x="1528763" y="4244975"/>
          <p14:tracePt t="61761" x="1522413" y="4244975"/>
          <p14:tracePt t="61774" x="1516063" y="4244975"/>
          <p14:tracePt t="61774" x="1508125" y="4259263"/>
          <p14:tracePt t="61790" x="1501775" y="4265613"/>
          <p14:tracePt t="61807" x="1476375" y="4265613"/>
          <p14:tracePt t="61823" x="1470025" y="4271963"/>
          <p14:tracePt t="61840" x="1455738" y="4271963"/>
          <p14:tracePt t="61857" x="1449388" y="4271963"/>
          <p14:tracePt t="61906" x="1443038" y="4271963"/>
          <p14:tracePt t="61922" x="1436688" y="4271963"/>
          <p14:tracePt t="61934" x="1430338" y="4271963"/>
          <p14:tracePt t="61954" x="1417638" y="4271963"/>
          <p14:tracePt t="61973" x="1411288" y="4271963"/>
          <p14:tracePt t="61986" x="1404938" y="4271963"/>
          <p14:tracePt t="62006" x="1397000" y="4271963"/>
          <p14:tracePt t="62034" x="1384300" y="4265613"/>
          <p14:tracePt t="62050" x="1377950" y="4265613"/>
          <p14:tracePt t="62074" x="1371600" y="4265613"/>
          <p14:tracePt t="62090" x="1365250" y="4265613"/>
          <p14:tracePt t="62282" x="1365250" y="4259263"/>
          <p14:tracePt t="62314" x="1371600" y="4251325"/>
          <p14:tracePt t="62338" x="1377950" y="4251325"/>
          <p14:tracePt t="62346" x="1377950" y="4244975"/>
          <p14:tracePt t="62354" x="1377950" y="4232275"/>
          <p14:tracePt t="62362" x="1377950" y="4219575"/>
          <p14:tracePt t="62374" x="1390650" y="4192588"/>
          <p14:tracePt t="62391" x="1397000" y="4173538"/>
          <p14:tracePt t="62407" x="1397000" y="4167188"/>
          <p14:tracePt t="62424" x="1404938" y="4154488"/>
          <p14:tracePt t="62441" x="1404938" y="4140200"/>
          <p14:tracePt t="62457" x="1404938" y="4127500"/>
          <p14:tracePt t="62474" x="1411288" y="4121150"/>
          <p14:tracePt t="62491" x="1411288" y="4108450"/>
          <p14:tracePt t="62507" x="1417638" y="4102100"/>
          <p14:tracePt t="62524" x="1423988" y="4089400"/>
          <p14:tracePt t="62541" x="1423988" y="4075113"/>
          <p14:tracePt t="62557" x="1423988" y="4062413"/>
          <p14:tracePt t="62574" x="1430338" y="4049713"/>
          <p14:tracePt t="62591" x="1436688" y="4030663"/>
          <p14:tracePt t="62607" x="1436688" y="4016375"/>
          <p14:tracePt t="62624" x="1436688" y="3997325"/>
          <p14:tracePt t="62641" x="1436688" y="3990975"/>
          <p14:tracePt t="62657" x="1436688" y="3978275"/>
          <p14:tracePt t="62714" x="1436688" y="3970338"/>
          <p14:tracePt t="62786" x="1430338" y="3970338"/>
          <p14:tracePt t="62794" x="1423988" y="3970338"/>
          <p14:tracePt t="62810" x="1417638" y="3970338"/>
          <p14:tracePt t="62826" x="1404938" y="3970338"/>
          <p14:tracePt t="62842" x="1397000" y="3970338"/>
          <p14:tracePt t="62850" x="1384300" y="3970338"/>
          <p14:tracePt t="62858" x="1358900" y="3978275"/>
          <p14:tracePt t="62874" x="1352550" y="3978275"/>
          <p14:tracePt t="62891" x="1331913" y="3978275"/>
          <p14:tracePt t="62908" x="1306513" y="3984625"/>
          <p14:tracePt t="62924" x="1300163" y="3990975"/>
          <p14:tracePt t="62941" x="1287463" y="3990975"/>
          <p14:tracePt t="62958" x="1266825" y="3997325"/>
          <p14:tracePt t="62974" x="1266825" y="4010025"/>
          <p14:tracePt t="62991" x="1254125" y="4010025"/>
          <p14:tracePt t="63007" x="1254125" y="4016375"/>
          <p14:tracePt t="63024" x="1247775" y="4030663"/>
          <p14:tracePt t="63041" x="1247775" y="4037013"/>
          <p14:tracePt t="63057" x="1247775" y="4043363"/>
          <p14:tracePt t="63057" x="1247775" y="4049713"/>
          <p14:tracePt t="63074" x="1247775" y="4062413"/>
          <p14:tracePt t="63091" x="1247775" y="4068763"/>
          <p14:tracePt t="63107" x="1241425" y="4089400"/>
          <p14:tracePt t="63124" x="1247775" y="4108450"/>
          <p14:tracePt t="63140" x="1254125" y="4127500"/>
          <p14:tracePt t="63157" x="1254125" y="4140200"/>
          <p14:tracePt t="63174" x="1260475" y="4148138"/>
          <p14:tracePt t="63190" x="1273175" y="4160838"/>
          <p14:tracePt t="63207" x="1279525" y="4173538"/>
          <p14:tracePt t="63224" x="1287463" y="4160838"/>
          <p14:tracePt t="63240" x="1293813" y="4160838"/>
          <p14:tracePt t="63257" x="1300163" y="4160838"/>
          <p14:tracePt t="63274" x="1312863" y="4160838"/>
          <p14:tracePt t="63290" x="1319213" y="4160838"/>
          <p14:tracePt t="63307" x="1331913" y="4160838"/>
          <p14:tracePt t="63324" x="1346200" y="4160838"/>
          <p14:tracePt t="63340" x="1365250" y="4154488"/>
          <p14:tracePt t="63357" x="1377950" y="4154488"/>
          <p14:tracePt t="63374" x="1390650" y="4154488"/>
          <p14:tracePt t="63390" x="1411288" y="4140200"/>
          <p14:tracePt t="63407" x="1423988" y="4133850"/>
          <p14:tracePt t="63424" x="1430338" y="4127500"/>
          <p14:tracePt t="63440" x="1449388" y="4108450"/>
          <p14:tracePt t="63457" x="1449388" y="4095750"/>
          <p14:tracePt t="63474" x="1449388" y="4075113"/>
          <p14:tracePt t="63490" x="1449388" y="4056063"/>
          <p14:tracePt t="63507" x="1449388" y="4037013"/>
          <p14:tracePt t="63524" x="1443038" y="4010025"/>
          <p14:tracePt t="63540" x="1430338" y="3978275"/>
          <p14:tracePt t="63557" x="1430338" y="3957638"/>
          <p14:tracePt t="63574" x="1423988" y="3938588"/>
          <p14:tracePt t="63590" x="1417638" y="3925888"/>
          <p14:tracePt t="63607" x="1423988" y="3919538"/>
          <p14:tracePt t="63624" x="1411288" y="3919538"/>
          <p14:tracePt t="63640" x="1411288" y="3911600"/>
          <p14:tracePt t="63657" x="1404938" y="3911600"/>
          <p14:tracePt t="63674" x="1397000" y="3911600"/>
          <p14:tracePt t="63690" x="1384300" y="3911600"/>
          <p14:tracePt t="63707" x="1371600" y="3911600"/>
          <p14:tracePt t="63724" x="1352550" y="3911600"/>
          <p14:tracePt t="63740" x="1331913" y="3925888"/>
          <p14:tracePt t="63757" x="1306513" y="3938588"/>
          <p14:tracePt t="63773" x="1287463" y="3957638"/>
          <p14:tracePt t="63790" x="1266825" y="3978275"/>
          <p14:tracePt t="63807" x="1260475" y="3997325"/>
          <p14:tracePt t="63824" x="1254125" y="4016375"/>
          <p14:tracePt t="63840" x="1247775" y="4037013"/>
          <p14:tracePt t="63857" x="1247775" y="4056063"/>
          <p14:tracePt t="63873" x="1247775" y="4108450"/>
          <p14:tracePt t="63890" x="1247775" y="4148138"/>
          <p14:tracePt t="63907" x="1247775" y="4186238"/>
          <p14:tracePt t="63923" x="1247775" y="4219575"/>
          <p14:tracePt t="63940" x="1260475" y="4251325"/>
          <p14:tracePt t="63957" x="1266825" y="4278313"/>
          <p14:tracePt t="63973" x="1273175" y="4310063"/>
          <p14:tracePt t="63990" x="1287463" y="4330700"/>
          <p14:tracePt t="64007" x="1306513" y="4343400"/>
          <p14:tracePt t="64023" x="1319213" y="4356100"/>
          <p14:tracePt t="64040" x="1331913" y="4356100"/>
          <p14:tracePt t="64057" x="1338263" y="4362450"/>
          <p14:tracePt t="64073" x="1365250" y="4362450"/>
          <p14:tracePt t="64090" x="1371600" y="4362450"/>
          <p14:tracePt t="64107" x="1390650" y="4362450"/>
          <p14:tracePt t="64123" x="1404938" y="4362450"/>
          <p14:tracePt t="64140" x="1411288" y="4362450"/>
          <p14:tracePt t="64435" x="1411288" y="4356100"/>
          <p14:tracePt t="64450" x="1411288" y="4349750"/>
          <p14:tracePt t="64458" x="1411288" y="4337050"/>
          <p14:tracePt t="64473" x="1411288" y="4330700"/>
          <p14:tracePt t="64475" x="1411288" y="4310063"/>
          <p14:tracePt t="64490" x="1411288" y="4297363"/>
          <p14:tracePt t="64507" x="1411288" y="4291013"/>
          <p14:tracePt t="64523" x="1411288" y="4284663"/>
          <p14:tracePt t="64540" x="1411288" y="4278313"/>
          <p14:tracePt t="65514" x="1417638" y="4278313"/>
          <p14:tracePt t="65522" x="1423988" y="4278313"/>
          <p14:tracePt t="65530" x="1436688" y="4278313"/>
          <p14:tracePt t="65540" x="1443038" y="4278313"/>
          <p14:tracePt t="65556" x="1449388" y="4278313"/>
          <p14:tracePt t="65602" x="1455738" y="4278313"/>
          <p14:tracePt t="65754" x="1449388" y="4278313"/>
          <p14:tracePt t="65756" x="1443038" y="4278313"/>
          <p14:tracePt t="65762" x="1443038" y="4284663"/>
          <p14:tracePt t="65773" x="1430338" y="4284663"/>
          <p14:tracePt t="65789" x="1404938" y="4291013"/>
          <p14:tracePt t="65806" x="1390650" y="4297363"/>
          <p14:tracePt t="65823" x="1365250" y="4303713"/>
          <p14:tracePt t="65839" x="1352550" y="4303713"/>
          <p14:tracePt t="65856" x="1346200" y="4303713"/>
          <p14:tracePt t="65890" x="1338263" y="4297363"/>
          <p14:tracePt t="65890" x="1331913" y="4291013"/>
          <p14:tracePt t="66082" x="1338263" y="4291013"/>
          <p14:tracePt t="66106" x="1346200" y="4291013"/>
          <p14:tracePt t="66114" x="1352550" y="4291013"/>
          <p14:tracePt t="66123" x="1358900" y="4297363"/>
          <p14:tracePt t="66123" x="1371600" y="4297363"/>
          <p14:tracePt t="66140" x="1384300" y="4310063"/>
          <p14:tracePt t="66156" x="1390650" y="4310063"/>
          <p14:tracePt t="66173" x="1404938" y="4310063"/>
          <p14:tracePt t="66189" x="1423988" y="4310063"/>
          <p14:tracePt t="66206" x="1436688" y="4310063"/>
          <p14:tracePt t="66222" x="1455738" y="4310063"/>
          <p14:tracePt t="66239" x="1470025" y="4310063"/>
          <p14:tracePt t="66256" x="1482725" y="4303713"/>
          <p14:tracePt t="66272" x="1495425" y="4297363"/>
          <p14:tracePt t="66289" x="1501775" y="4291013"/>
          <p14:tracePt t="66306" x="1508125" y="4271963"/>
          <p14:tracePt t="66322" x="1508125" y="4244975"/>
          <p14:tracePt t="66339" x="1508125" y="4219575"/>
          <p14:tracePt t="66356" x="1508125" y="4192588"/>
          <p14:tracePt t="66372" x="1508125" y="4173538"/>
          <p14:tracePt t="66410" x="1516063" y="4173538"/>
          <p14:tracePt t="67018" x="1522413" y="4179888"/>
          <p14:tracePt t="67029" x="1528763" y="4192588"/>
          <p14:tracePt t="67034" x="1528763" y="4198938"/>
          <p14:tracePt t="67042" x="1547813" y="4219575"/>
          <p14:tracePt t="67056" x="1566863" y="4244975"/>
          <p14:tracePt t="67072" x="1587500" y="4278313"/>
          <p14:tracePt t="67089" x="1612900" y="4303713"/>
          <p14:tracePt t="67106" x="1646238" y="4343400"/>
          <p14:tracePt t="67122" x="1677988" y="4368800"/>
          <p14:tracePt t="67139" x="1711325" y="4414838"/>
          <p14:tracePt t="67156" x="1757363" y="4454525"/>
          <p14:tracePt t="67172" x="1789113" y="4500563"/>
          <p14:tracePt t="67189" x="1822450" y="4546600"/>
          <p14:tracePt t="67205" x="1862138" y="4578350"/>
          <p14:tracePt t="67222" x="1912938" y="4643438"/>
          <p14:tracePt t="67239" x="1952625" y="4689475"/>
          <p14:tracePt t="67255" x="1998663" y="4741863"/>
          <p14:tracePt t="67272" x="2057400" y="4800600"/>
          <p14:tracePt t="67289" x="2116138" y="4872038"/>
          <p14:tracePt t="67305" x="2181225" y="4964113"/>
          <p14:tracePt t="67322" x="2227263" y="5035550"/>
          <p14:tracePt t="67339" x="2279650" y="5113338"/>
          <p14:tracePt t="67355" x="2311400" y="5165725"/>
          <p14:tracePt t="67372" x="2370138" y="5245100"/>
          <p14:tracePt t="67389" x="2403475" y="5322888"/>
          <p14:tracePt t="67405" x="2474913" y="5427663"/>
          <p14:tracePt t="67422" x="2520950" y="5511800"/>
          <p14:tracePt t="67439" x="2579688" y="5616575"/>
          <p14:tracePt t="67455" x="2644775" y="5708650"/>
          <p14:tracePt t="67472" x="2709863" y="5786438"/>
          <p14:tracePt t="67489" x="2801938" y="5878513"/>
          <p14:tracePt t="67505" x="3005138" y="6008688"/>
          <p14:tracePt t="67522" x="3116263" y="6088063"/>
          <p14:tracePt t="67539" x="3246438" y="6165850"/>
          <p14:tracePt t="67555" x="3382963" y="6197600"/>
          <p14:tracePt t="67572" x="3494088" y="6243638"/>
          <p14:tracePt t="67589" x="3644900" y="6270625"/>
          <p14:tracePt t="67605" x="3756025" y="6296025"/>
          <p14:tracePt t="67622" x="3873500" y="6308725"/>
          <p14:tracePt t="67639" x="3970338" y="6316663"/>
          <p14:tracePt t="67655" x="4062413" y="6323013"/>
          <p14:tracePt t="67672" x="4140200" y="6342063"/>
          <p14:tracePt t="67689" x="4213225" y="6348413"/>
          <p14:tracePt t="67705" x="4271963" y="6348413"/>
          <p14:tracePt t="67722" x="4278313" y="6348413"/>
          <p14:tracePt t="68946" x="4271963" y="6348413"/>
          <p14:tracePt t="68953" x="4259263" y="6348413"/>
          <p14:tracePt t="68961" x="4251325" y="6354763"/>
          <p14:tracePt t="68963" x="4232275" y="6354763"/>
          <p14:tracePt t="68972" x="4167188" y="6354763"/>
          <p14:tracePt t="68988" x="4056063" y="6361113"/>
          <p14:tracePt t="69005" x="3932238" y="6394450"/>
          <p14:tracePt t="69021" x="3802063" y="6434138"/>
          <p14:tracePt t="69038" x="3657600" y="6459538"/>
          <p14:tracePt t="69055" x="3546475" y="6472238"/>
          <p14:tracePt t="69071" x="3462338" y="6478588"/>
          <p14:tracePt t="69088" x="3403600" y="6478588"/>
          <p14:tracePt t="69105" x="3370263" y="6478588"/>
          <p14:tracePt t="69121" x="3344863" y="6478588"/>
          <p14:tracePt t="69705" x="3351213" y="6472238"/>
          <p14:tracePt t="69713" x="3363913" y="6465888"/>
          <p14:tracePt t="69721" x="3382963" y="6453188"/>
          <p14:tracePt t="69722" x="3429000" y="6413500"/>
          <p14:tracePt t="69738" x="3468688" y="6375400"/>
          <p14:tracePt t="69754" x="3500438" y="6323013"/>
          <p14:tracePt t="69771" x="3546475" y="6264275"/>
          <p14:tracePt t="69788" x="3586163" y="6197600"/>
          <p14:tracePt t="69804" x="3592513" y="6113463"/>
          <p14:tracePt t="69821" x="3592513" y="6035675"/>
          <p14:tracePt t="69838" x="3573463" y="5943600"/>
          <p14:tracePt t="69854" x="3513138" y="5884863"/>
          <p14:tracePt t="69871" x="3448050" y="5832475"/>
          <p14:tracePt t="69888" x="3376613" y="5799138"/>
          <p14:tracePt t="69904" x="3265488" y="5773738"/>
          <p14:tracePt t="69921" x="3108325" y="5767388"/>
          <p14:tracePt t="69938" x="3005138" y="5767388"/>
          <p14:tracePt t="69954" x="2913063" y="5767388"/>
          <p14:tracePt t="69971" x="2835275" y="5767388"/>
          <p14:tracePt t="69988" x="2762250" y="5767388"/>
          <p14:tracePt t="70004" x="2690813" y="5767388"/>
          <p14:tracePt t="70021" x="2613025" y="5767388"/>
          <p14:tracePt t="70038" x="2533650" y="5767388"/>
          <p14:tracePt t="70054" x="2436813" y="5767388"/>
          <p14:tracePt t="70071" x="2357438" y="5767388"/>
          <p14:tracePt t="70088" x="2273300" y="5767388"/>
          <p14:tracePt t="70104" x="2181225" y="5767388"/>
          <p14:tracePt t="70121" x="2032000" y="5773738"/>
          <p14:tracePt t="70138" x="1927225" y="5773738"/>
          <p14:tracePt t="70154" x="1847850" y="5773738"/>
          <p14:tracePt t="70171" x="1795463" y="5773738"/>
          <p14:tracePt t="70188" x="1763713" y="5773738"/>
          <p14:tracePt t="70204" x="1744663" y="5773738"/>
          <p14:tracePt t="70221" x="1730375" y="5773738"/>
          <p14:tracePt t="70238" x="1724025" y="5780088"/>
          <p14:tracePt t="70369" x="1730375" y="5780088"/>
          <p14:tracePt t="70385" x="1744663" y="5780088"/>
          <p14:tracePt t="70393" x="1763713" y="5780088"/>
          <p14:tracePt t="70401" x="1782763" y="5786438"/>
          <p14:tracePt t="70405" x="1841500" y="5786438"/>
          <p14:tracePt t="70421" x="1933575" y="5786438"/>
          <p14:tracePt t="70438" x="2038350" y="5786438"/>
          <p14:tracePt t="70454" x="2141538" y="5786438"/>
          <p14:tracePt t="70471" x="2252663" y="5786438"/>
          <p14:tracePt t="70488" x="2357438" y="5786438"/>
          <p14:tracePt t="70504" x="2449513" y="5786438"/>
          <p14:tracePt t="70521" x="2520950" y="5780088"/>
          <p14:tracePt t="70538" x="2554288" y="5780088"/>
          <p14:tracePt t="70554" x="2560638" y="5780088"/>
          <p14:tracePt t="70571" x="2566988" y="5780088"/>
          <p14:tracePt t="70809" x="2573338" y="5780088"/>
          <p14:tracePt t="70817" x="2579688" y="5780088"/>
          <p14:tracePt t="70825" x="2606675" y="5792788"/>
          <p14:tracePt t="70833" x="2632075" y="5799138"/>
          <p14:tracePt t="70841" x="2724150" y="5813425"/>
          <p14:tracePt t="70854" x="2827338" y="5813425"/>
          <p14:tracePt t="70871" x="2959100" y="5813425"/>
          <p14:tracePt t="70887" x="3095625" y="5819775"/>
          <p14:tracePt t="70904" x="3246438" y="5826125"/>
          <p14:tracePt t="70921" x="3429000" y="5826125"/>
          <p14:tracePt t="70921" x="3506788" y="5832475"/>
          <p14:tracePt t="70937" x="3638550" y="5832475"/>
          <p14:tracePt t="70954" x="3741738" y="5832475"/>
          <p14:tracePt t="70971" x="3852863" y="5832475"/>
          <p14:tracePt t="70987" x="3957638" y="5838825"/>
          <p14:tracePt t="71004" x="4049713" y="5838825"/>
          <p14:tracePt t="71021" x="4148138" y="5838825"/>
          <p14:tracePt t="71037" x="4225925" y="5838825"/>
          <p14:tracePt t="71054" x="4297363" y="5838825"/>
          <p14:tracePt t="71071" x="4383088" y="5838825"/>
          <p14:tracePt t="71087" x="4454525" y="5838825"/>
          <p14:tracePt t="71104" x="4538663" y="5838825"/>
          <p14:tracePt t="71121" x="4624388" y="5838825"/>
          <p14:tracePt t="71121" x="4656138" y="5838825"/>
          <p14:tracePt t="71137" x="4748213" y="5845175"/>
          <p14:tracePt t="71154" x="4826000" y="5845175"/>
          <p14:tracePt t="71171" x="4899025" y="5845175"/>
          <p14:tracePt t="71187" x="4976813" y="5845175"/>
          <p14:tracePt t="71204" x="5054600" y="5845175"/>
          <p14:tracePt t="71221" x="5133975" y="5845175"/>
          <p14:tracePt t="71237" x="5218113" y="5845175"/>
          <p14:tracePt t="71254" x="5329238" y="5845175"/>
          <p14:tracePt t="71270" x="5446713" y="5845175"/>
          <p14:tracePt t="71287" x="5551488" y="5845175"/>
          <p14:tracePt t="71304" x="5649913" y="5845175"/>
          <p14:tracePt t="71321" x="5727700" y="5845175"/>
          <p14:tracePt t="71337" x="5773738" y="5845175"/>
          <p14:tracePt t="71354" x="5786438" y="5845175"/>
          <p14:tracePt t="71481" x="5780088" y="5845175"/>
          <p14:tracePt t="71489" x="5773738" y="5845175"/>
          <p14:tracePt t="71505" x="5767388" y="5845175"/>
          <p14:tracePt t="71506" x="5754688" y="5851525"/>
          <p14:tracePt t="71520" x="5740400" y="5859463"/>
          <p14:tracePt t="71537" x="5689600" y="5878513"/>
          <p14:tracePt t="71554" x="5649913" y="5897563"/>
          <p14:tracePt t="71570" x="5603875" y="5918200"/>
          <p14:tracePt t="71587" x="5538788" y="5962650"/>
          <p14:tracePt t="71604" x="5480050" y="6008688"/>
          <p14:tracePt t="71620" x="5408613" y="6035675"/>
          <p14:tracePt t="71637" x="5368925" y="6061075"/>
          <p14:tracePt t="71654" x="5310188" y="6107113"/>
          <p14:tracePt t="71670" x="5251450" y="6138863"/>
          <p14:tracePt t="71687" x="5165725" y="6165850"/>
          <p14:tracePt t="71704" x="5068888" y="6205538"/>
          <p14:tracePt t="71720" x="4951413" y="6230938"/>
          <p14:tracePt t="71737" x="4754563" y="6249988"/>
          <p14:tracePt t="71754" x="4618038" y="6264275"/>
          <p14:tracePt t="71770" x="4473575" y="6283325"/>
          <p14:tracePt t="71787" x="4318000" y="6302375"/>
          <p14:tracePt t="71804" x="4160838" y="6308725"/>
          <p14:tracePt t="71820" x="4016375" y="6308725"/>
          <p14:tracePt t="71837" x="3867150" y="6308725"/>
          <p14:tracePt t="71854" x="3741738" y="6308725"/>
          <p14:tracePt t="71870" x="3651250" y="6308725"/>
          <p14:tracePt t="71887" x="3552825" y="6296025"/>
          <p14:tracePt t="71904" x="3462338" y="6296025"/>
          <p14:tracePt t="71920" x="3357563" y="6296025"/>
          <p14:tracePt t="71937" x="3225800" y="6283325"/>
          <p14:tracePt t="71954" x="3141663" y="6283325"/>
          <p14:tracePt t="71970" x="3076575" y="6283325"/>
          <p14:tracePt t="71987" x="2990850" y="6283325"/>
          <p14:tracePt t="72004" x="2925763" y="6283325"/>
          <p14:tracePt t="72020" x="2860675" y="6283325"/>
          <p14:tracePt t="72037" x="2801938" y="6283325"/>
          <p14:tracePt t="72054" x="2755900" y="6283325"/>
          <p14:tracePt t="72070" x="2717800" y="6283325"/>
          <p14:tracePt t="72087" x="2684463" y="6283325"/>
          <p14:tracePt t="72104" x="2638425" y="6283325"/>
          <p14:tracePt t="72120" x="2598738" y="6283325"/>
          <p14:tracePt t="72137" x="2533650" y="6283325"/>
          <p14:tracePt t="72153" x="2495550" y="6283325"/>
          <p14:tracePt t="72170" x="2462213" y="6283325"/>
          <p14:tracePt t="72187" x="2430463" y="6283325"/>
          <p14:tracePt t="72204" x="2403475" y="6283325"/>
          <p14:tracePt t="72220" x="2370138" y="6276975"/>
          <p14:tracePt t="72237" x="2338388" y="6270625"/>
          <p14:tracePt t="72253" x="2319338" y="6270625"/>
          <p14:tracePt t="72270" x="2305050" y="6270625"/>
          <p14:tracePt t="72905" x="2311400" y="6264275"/>
          <p14:tracePt t="72913" x="2332038" y="6264275"/>
          <p14:tracePt t="72921" x="2357438" y="6264275"/>
          <p14:tracePt t="72923" x="2390775" y="6264275"/>
          <p14:tracePt t="72937" x="2520950" y="6264275"/>
          <p14:tracePt t="72953" x="2619375" y="6264275"/>
          <p14:tracePt t="72970" x="2690813" y="6264275"/>
          <p14:tracePt t="72986" x="2717800" y="6264275"/>
          <p14:tracePt t="73003" x="2724150" y="6264275"/>
          <p14:tracePt t="73305" x="2709863" y="6264275"/>
          <p14:tracePt t="73313" x="2690813" y="6264275"/>
          <p14:tracePt t="73321" x="2690813" y="6270625"/>
          <p14:tracePt t="73337" x="2671763" y="6276975"/>
          <p14:tracePt t="73337" x="2625725" y="6302375"/>
          <p14:tracePt t="73353" x="2579688" y="6361113"/>
          <p14:tracePt t="73370" x="2566988" y="6388100"/>
          <p14:tracePt t="73417" x="2573338" y="6394450"/>
          <p14:tracePt t="73529" x="2566988" y="6394450"/>
          <p14:tracePt t="73537" x="2560638" y="6388100"/>
          <p14:tracePt t="73553" x="2527300" y="6388100"/>
          <p14:tracePt t="73553" x="2489200" y="6388100"/>
          <p14:tracePt t="73570" x="2430463" y="6388100"/>
          <p14:tracePt t="73586" x="2338388" y="6388100"/>
          <p14:tracePt t="73603" x="2246313" y="6388100"/>
          <p14:tracePt t="73620" x="2162175" y="6388100"/>
          <p14:tracePt t="73636" x="2090738" y="6400800"/>
          <p14:tracePt t="73653" x="2044700" y="6465888"/>
          <p14:tracePt t="73670" x="2005013" y="6518275"/>
          <p14:tracePt t="73686" x="1985963" y="6557963"/>
          <p14:tracePt t="73703" x="1979613" y="6577013"/>
          <p14:tracePt t="73720" x="1979613" y="6604000"/>
          <p14:tracePt t="73736" x="1979613" y="6616700"/>
          <p14:tracePt t="73753" x="1973263" y="6635750"/>
          <p14:tracePt t="73793" x="1965325" y="6642100"/>
          <p14:tracePt t="73809" x="1958975" y="6648450"/>
          <p14:tracePt t="73820" x="1958975" y="6654800"/>
          <p14:tracePt t="73857" x="1965325" y="6654800"/>
          <p14:tracePt t="73873" x="1973263" y="6654800"/>
          <p14:tracePt t="73880" x="1979613" y="6654800"/>
          <p14:tracePt t="73886" x="1985963" y="6648450"/>
          <p14:tracePt t="73903" x="1992313" y="6642100"/>
          <p14:tracePt t="73920" x="1992313" y="6635750"/>
          <p14:tracePt t="73936" x="1992313" y="6629400"/>
          <p14:tracePt t="73977" x="1992313" y="6616700"/>
          <p14:tracePt t="73993" x="1992313" y="6610350"/>
          <p14:tracePt t="74001" x="1992313" y="6604000"/>
          <p14:tracePt t="74019" x="1985963" y="6589713"/>
          <p14:tracePt t="74020" x="1985963" y="6570663"/>
          <p14:tracePt t="74036" x="1985963" y="6564313"/>
          <p14:tracePt t="74053" x="1985963" y="6551613"/>
          <p14:tracePt t="74069" x="1985963" y="6537325"/>
          <p14:tracePt t="74086" x="1985963" y="6524625"/>
          <p14:tracePt t="74103" x="1985963" y="6511925"/>
          <p14:tracePt t="74119" x="1985963" y="6499225"/>
          <p14:tracePt t="74136" x="1979613" y="6472238"/>
          <p14:tracePt t="74153" x="1979613" y="6446838"/>
          <p14:tracePt t="74169" x="1965325" y="6419850"/>
          <p14:tracePt t="74186" x="1965325" y="6400800"/>
          <p14:tracePt t="74203" x="1958975" y="6381750"/>
          <p14:tracePt t="74219" x="1920875" y="6354763"/>
          <p14:tracePt t="74236" x="1887538" y="6308725"/>
          <p14:tracePt t="74253" x="1847850" y="6270625"/>
          <p14:tracePt t="74269" x="1789113" y="6237288"/>
          <p14:tracePt t="74286" x="1736725" y="6205538"/>
          <p14:tracePt t="74303" x="1684338" y="6178550"/>
          <p14:tracePt t="74319" x="1633538" y="6165850"/>
          <p14:tracePt t="74336" x="1587500" y="6146800"/>
          <p14:tracePt t="74353" x="1522413" y="6119813"/>
          <p14:tracePt t="74369" x="1482725" y="6107113"/>
          <p14:tracePt t="74386" x="1423988" y="6094413"/>
          <p14:tracePt t="74403" x="1365250" y="6080125"/>
          <p14:tracePt t="74419" x="1287463" y="6080125"/>
          <p14:tracePt t="74436" x="1208088" y="6067425"/>
          <p14:tracePt t="74453" x="1123950" y="6054725"/>
          <p14:tracePt t="74469" x="1065213" y="6054725"/>
          <p14:tracePt t="74486" x="998538" y="6048375"/>
          <p14:tracePt t="74503" x="947738" y="6048375"/>
          <p14:tracePt t="74519" x="908050" y="6048375"/>
          <p14:tracePt t="74536" x="881063" y="6048375"/>
          <p14:tracePt t="74553" x="842963" y="6061075"/>
          <p14:tracePt t="74569" x="830263" y="6067425"/>
          <p14:tracePt t="74586" x="796925" y="6080125"/>
          <p14:tracePt t="74602" x="769938" y="6088063"/>
          <p14:tracePt t="74619" x="750888" y="6094413"/>
          <p14:tracePt t="74636" x="725488" y="6100763"/>
          <p14:tracePt t="74653" x="711200" y="6107113"/>
          <p14:tracePt t="74669" x="692150" y="6119813"/>
          <p14:tracePt t="74686" x="679450" y="6138863"/>
          <p14:tracePt t="74702" x="660400" y="6159500"/>
          <p14:tracePt t="74719" x="639763" y="6178550"/>
          <p14:tracePt t="74736" x="627063" y="6205538"/>
          <p14:tracePt t="74753" x="608013" y="6243638"/>
          <p14:tracePt t="74769" x="608013" y="6270625"/>
          <p14:tracePt t="74786" x="608013" y="6296025"/>
          <p14:tracePt t="74802" x="608013" y="6308725"/>
          <p14:tracePt t="74819" x="608013" y="6329363"/>
          <p14:tracePt t="74836" x="620713" y="6354763"/>
          <p14:tracePt t="74852" x="639763" y="6388100"/>
          <p14:tracePt t="74869" x="646113" y="6407150"/>
          <p14:tracePt t="74886" x="673100" y="6426200"/>
          <p14:tracePt t="74902" x="698500" y="6453188"/>
          <p14:tracePt t="74919" x="719138" y="6484938"/>
          <p14:tracePt t="74936" x="744538" y="6511925"/>
          <p14:tracePt t="74952" x="790575" y="6530975"/>
          <p14:tracePt t="74969" x="830263" y="6551613"/>
          <p14:tracePt t="74986" x="895350" y="6583363"/>
          <p14:tracePt t="75002" x="954088" y="6610350"/>
          <p14:tracePt t="75019" x="992188" y="6629400"/>
          <p14:tracePt t="75036" x="1071563" y="6654800"/>
          <p14:tracePt t="75052" x="1136650" y="6675438"/>
          <p14:tracePt t="75069" x="1189038" y="6681788"/>
          <p14:tracePt t="75086" x="1273175" y="6700838"/>
          <p14:tracePt t="75102" x="1371600" y="6727825"/>
          <p14:tracePt t="75119" x="1449388" y="6734175"/>
          <p14:tracePt t="75136" x="1522413" y="6734175"/>
          <p14:tracePt t="75152" x="1612900" y="6734175"/>
          <p14:tracePt t="75169" x="1717675" y="6734175"/>
          <p14:tracePt t="75186" x="1744663" y="6727825"/>
          <p14:tracePt t="75202" x="1757363" y="6721475"/>
          <p14:tracePt t="75219" x="1763713" y="6721475"/>
          <p14:tracePt t="75265" x="1776413" y="6721475"/>
          <p14:tracePt t="75289" x="1776413" y="6713538"/>
          <p14:tracePt t="75297" x="1782763" y="6713538"/>
          <p14:tracePt t="75305" x="1789113" y="6713538"/>
          <p14:tracePt t="75473" x="1795463" y="6713538"/>
          <p14:tracePt t="75481" x="1803400" y="6707188"/>
          <p14:tracePt t="75489" x="1822450" y="6707188"/>
          <p14:tracePt t="75505" x="1841500" y="6700838"/>
          <p14:tracePt t="75505" x="1881188" y="6700838"/>
          <p14:tracePt t="75519" x="1920875" y="6694488"/>
          <p14:tracePt t="75536" x="1958975" y="6694488"/>
          <p14:tracePt t="75552" x="1998663" y="6681788"/>
          <p14:tracePt t="75569" x="2024063" y="6669088"/>
          <p14:tracePt t="75585" x="2032000" y="6662738"/>
          <p14:tracePt t="75602" x="2044700" y="6654800"/>
          <p14:tracePt t="75619" x="2051050" y="6642100"/>
          <p14:tracePt t="75636" x="2076450" y="6629400"/>
          <p14:tracePt t="75652" x="2082800" y="6623050"/>
          <p14:tracePt t="75669" x="2090738" y="6616700"/>
          <p14:tracePt t="75686" x="2097088" y="6616700"/>
          <p14:tracePt t="75785" x="2109788" y="6616700"/>
          <p14:tracePt t="75801" x="2116138" y="6616700"/>
          <p14:tracePt t="75809" x="2128838" y="6623050"/>
          <p14:tracePt t="75817" x="2135188" y="6623050"/>
          <p14:tracePt t="75825" x="2162175" y="6623050"/>
          <p14:tracePt t="75836" x="2187575" y="6623050"/>
          <p14:tracePt t="75852" x="2220913" y="6623050"/>
          <p14:tracePt t="75869" x="2239963" y="6623050"/>
          <p14:tracePt t="75885" x="2252663" y="6623050"/>
          <p14:tracePt t="75902" x="2260600" y="6623050"/>
          <p14:tracePt t="75919" x="2273300" y="6616700"/>
          <p14:tracePt t="75935" x="2298700" y="6604000"/>
          <p14:tracePt t="75952" x="2319338" y="6589713"/>
          <p14:tracePt t="75969" x="2351088" y="6564313"/>
          <p14:tracePt t="75985" x="2363788" y="6551613"/>
          <p14:tracePt t="76002" x="2370138" y="6530975"/>
          <p14:tracePt t="76019" x="2378075" y="6511925"/>
          <p14:tracePt t="76035" x="2384425" y="6492875"/>
          <p14:tracePt t="76052" x="2384425" y="6472238"/>
          <p14:tracePt t="76069" x="2378075" y="6453188"/>
          <p14:tracePt t="76085" x="2363788" y="6434138"/>
          <p14:tracePt t="76102" x="2351088" y="6413500"/>
          <p14:tracePt t="76119" x="2338388" y="6400800"/>
          <p14:tracePt t="76135" x="2319338" y="6381750"/>
          <p14:tracePt t="76152" x="2298700" y="6361113"/>
          <p14:tracePt t="76169" x="2266950" y="6342063"/>
          <p14:tracePt t="76185" x="2239963" y="6329363"/>
          <p14:tracePt t="76202" x="2220913" y="6316663"/>
          <p14:tracePt t="76219" x="2201863" y="6302375"/>
          <p14:tracePt t="76235" x="2174875" y="6296025"/>
          <p14:tracePt t="76252" x="2141538" y="6289675"/>
          <p14:tracePt t="76269" x="2109788" y="6289675"/>
          <p14:tracePt t="76285" x="2076450" y="6289675"/>
          <p14:tracePt t="76302" x="2044700" y="6289675"/>
          <p14:tracePt t="76319" x="2011363" y="6289675"/>
          <p14:tracePt t="76335" x="1979613" y="6302375"/>
          <p14:tracePt t="76352" x="1958975" y="6323013"/>
          <p14:tracePt t="76369" x="1920875" y="6375400"/>
          <p14:tracePt t="76385" x="1906588" y="6400800"/>
          <p14:tracePt t="76402" x="1893888" y="6426200"/>
          <p14:tracePt t="76418" x="1887538" y="6453188"/>
          <p14:tracePt t="76435" x="1881188" y="6472238"/>
          <p14:tracePt t="76452" x="1881188" y="6499225"/>
          <p14:tracePt t="76469" x="1881188" y="6524625"/>
          <p14:tracePt t="76485" x="1887538" y="6557963"/>
          <p14:tracePt t="76502" x="1900238" y="6570663"/>
          <p14:tracePt t="76518" x="1920875" y="6596063"/>
          <p14:tracePt t="76535" x="1939925" y="6610350"/>
          <p14:tracePt t="76552" x="1958975" y="6623050"/>
          <p14:tracePt t="76568" x="1979613" y="6629400"/>
          <p14:tracePt t="76585" x="1998663" y="6648450"/>
          <p14:tracePt t="76602" x="2032000" y="6654800"/>
          <p14:tracePt t="76618" x="2063750" y="6654800"/>
          <p14:tracePt t="76635" x="2116138" y="6654800"/>
          <p14:tracePt t="76652" x="2168525" y="6654800"/>
          <p14:tracePt t="76668" x="2214563" y="6654800"/>
          <p14:tracePt t="76685" x="2273300" y="6648450"/>
          <p14:tracePt t="76702" x="2311400" y="6648450"/>
          <p14:tracePt t="76718" x="2332038" y="6642100"/>
          <p14:tracePt t="76735" x="2338388" y="6642100"/>
          <p14:tracePt t="76752" x="2351088" y="6635750"/>
          <p14:tracePt t="76769" x="2357438" y="6629400"/>
          <p14:tracePt t="76785" x="2363788" y="6596063"/>
          <p14:tracePt t="76802" x="2363788" y="6583363"/>
          <p14:tracePt t="76818" x="2363788" y="6570663"/>
          <p14:tracePt t="76835" x="2370138" y="6564313"/>
          <p14:tracePt t="76852" x="2370138" y="6557963"/>
          <p14:tracePt t="76868" x="2370138" y="6545263"/>
          <p14:tracePt t="76905" x="2370138" y="6537325"/>
          <p14:tracePt t="78475" x="0" y="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Comparing Floating-Point Numbers</a:t>
            </a:r>
            <a:endParaRPr lang="en-US" b="1" dirty="0"/>
          </a:p>
        </p:txBody>
      </p:sp>
      <p:sp>
        <p:nvSpPr>
          <p:cNvPr id="3" name="Content Placeholder 2"/>
          <p:cNvSpPr>
            <a:spLocks noGrp="1"/>
          </p:cNvSpPr>
          <p:nvPr>
            <p:ph idx="4294967295"/>
          </p:nvPr>
        </p:nvSpPr>
        <p:spPr>
          <a:xfrm>
            <a:off x="8964" y="971265"/>
            <a:ext cx="8970963" cy="5659437"/>
          </a:xfrm>
        </p:spPr>
        <p:txBody>
          <a:bodyPr/>
          <a:lstStyle/>
          <a:p>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810"/>
    </mc:Choice>
    <mc:Fallback xmlns="">
      <p:transition spd="slow" advTm="258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Comparing Objects</a:t>
            </a:r>
            <a:endParaRPr lang="en-US" b="1" dirty="0"/>
          </a:p>
        </p:txBody>
      </p:sp>
      <p:sp>
        <p:nvSpPr>
          <p:cNvPr id="3" name="Content Placeholder 2"/>
          <p:cNvSpPr>
            <a:spLocks noGrp="1"/>
          </p:cNvSpPr>
          <p:nvPr>
            <p:ph idx="4294967295"/>
          </p:nvPr>
        </p:nvSpPr>
        <p:spPr>
          <a:xfrm>
            <a:off x="8964" y="762000"/>
            <a:ext cx="8970963" cy="5659437"/>
          </a:xfrm>
        </p:spPr>
        <p:txBody>
          <a:bodyPr>
            <a:normAutofit/>
          </a:bodyPr>
          <a:lstStyle/>
          <a:p>
            <a:r>
              <a:rPr lang="en-US" dirty="0" smtClean="0"/>
              <a:t>Remember Objects only store the memory address of where the object is actually stored</a:t>
            </a:r>
          </a:p>
          <a:p>
            <a:endParaRPr lang="en-US" dirty="0"/>
          </a:p>
          <a:p>
            <a:endParaRPr lang="en-US" dirty="0" smtClean="0"/>
          </a:p>
          <a:p>
            <a:r>
              <a:rPr lang="en-US" dirty="0" smtClean="0"/>
              <a:t>Only the 8 java primitives store actual data</a:t>
            </a:r>
          </a:p>
          <a:p>
            <a:pPr marL="0" indent="0">
              <a:buNone/>
            </a:pPr>
            <a:r>
              <a:rPr lang="en-US" dirty="0" smtClean="0"/>
              <a:t>	</a:t>
            </a:r>
            <a:r>
              <a:rPr lang="en-US" dirty="0" err="1" smtClean="0"/>
              <a:t>int</a:t>
            </a:r>
            <a:r>
              <a:rPr lang="en-US" dirty="0" smtClean="0"/>
              <a:t> a = 8;</a:t>
            </a:r>
          </a:p>
          <a:p>
            <a:pPr marL="0" indent="0">
              <a:buNone/>
            </a:pPr>
            <a:r>
              <a:rPr lang="en-US" dirty="0"/>
              <a:t> </a:t>
            </a:r>
            <a:r>
              <a:rPr lang="en-US" dirty="0" smtClean="0"/>
              <a:t>    </a:t>
            </a:r>
            <a:r>
              <a:rPr lang="en-US" dirty="0" err="1" smtClean="0"/>
              <a:t>int</a:t>
            </a:r>
            <a:r>
              <a:rPr lang="en-US" dirty="0" smtClean="0"/>
              <a:t> b = 8;</a:t>
            </a:r>
          </a:p>
          <a:p>
            <a:pPr marL="0" indent="0">
              <a:buNone/>
            </a:pPr>
            <a:endParaRPr lang="en-US" dirty="0"/>
          </a:p>
          <a:p>
            <a:pPr marL="0" indent="0">
              <a:buNone/>
            </a:pPr>
            <a:r>
              <a:rPr lang="en-US" dirty="0" smtClean="0"/>
              <a:t>	(a == b)   is true</a:t>
            </a:r>
          </a:p>
          <a:p>
            <a:pPr marL="0" indent="0">
              <a:buNone/>
            </a:pPr>
            <a:endParaRPr lang="en-US" dirty="0"/>
          </a:p>
          <a:p>
            <a:pPr marL="0" indent="0">
              <a:buNone/>
            </a:pPr>
            <a:r>
              <a:rPr lang="en-US" b="1" u="sng" dirty="0" smtClean="0">
                <a:solidFill>
                  <a:srgbClr val="FF0000"/>
                </a:solidFill>
              </a:rPr>
              <a:t>This is not the way to test equality for Java Objects</a:t>
            </a:r>
          </a:p>
          <a:p>
            <a:pPr marL="0" indent="0">
              <a:buNone/>
            </a:pPr>
            <a:endParaRPr lang="en-US" dirty="0" smtClean="0"/>
          </a:p>
          <a:p>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5716"/>
    </mc:Choice>
    <mc:Fallback xmlns="">
      <p:transition spd="slow" advTm="657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7915" x="4232275" y="3324225"/>
          <p14:tracePt t="17922" x="4259263" y="3298825"/>
          <p14:tracePt t="17930" x="4278313" y="3292475"/>
          <p14:tracePt t="17938" x="4297363" y="3271838"/>
          <p14:tracePt t="17954" x="4310063" y="3271838"/>
          <p14:tracePt t="17962" x="4318000" y="3271838"/>
          <p14:tracePt t="17970" x="4343400" y="3246438"/>
          <p14:tracePt t="17986" x="4356100" y="3219450"/>
          <p14:tracePt t="18003" x="4368800" y="3206750"/>
          <p14:tracePt t="18019" x="4408488" y="3187700"/>
          <p14:tracePt t="18036" x="4473575" y="3160713"/>
          <p14:tracePt t="18053" x="4584700" y="3128963"/>
          <p14:tracePt t="18069" x="4735513" y="3095625"/>
          <p14:tracePt t="18086" x="4892675" y="3070225"/>
          <p14:tracePt t="18103" x="5100638" y="3011488"/>
          <p14:tracePt t="18119" x="5349875" y="2913063"/>
          <p14:tracePt t="18136" x="5591175" y="2808288"/>
          <p14:tracePt t="18153" x="5807075" y="2717800"/>
          <p14:tracePt t="18169" x="5943600" y="2625725"/>
          <p14:tracePt t="18186" x="6153150" y="2455863"/>
          <p14:tracePt t="18203" x="6270625" y="2357438"/>
          <p14:tracePt t="18219" x="6361113" y="2266950"/>
          <p14:tracePt t="18236" x="6446838" y="2174875"/>
          <p14:tracePt t="18253" x="6459538" y="2109788"/>
          <p14:tracePt t="18269" x="6375400" y="2082800"/>
          <p14:tracePt t="18286" x="6243638" y="2076450"/>
          <p14:tracePt t="18303" x="6230938" y="2076450"/>
          <p14:tracePt t="18626" x="6237288" y="2076450"/>
          <p14:tracePt t="18634" x="6256338" y="2063750"/>
          <p14:tracePt t="18642" x="6289675" y="2024063"/>
          <p14:tracePt t="18650" x="6323013" y="2005013"/>
          <p14:tracePt t="18658" x="6342063" y="1992313"/>
          <p14:tracePt t="18669" x="6342063" y="1958975"/>
          <p14:tracePt t="18686" x="6348413" y="1927225"/>
          <p14:tracePt t="18702" x="6348413" y="1893888"/>
          <p14:tracePt t="18719" x="6342063" y="1862138"/>
          <p14:tracePt t="18736" x="6323013" y="1809750"/>
          <p14:tracePt t="18752" x="6302375" y="1751013"/>
          <p14:tracePt t="18769" x="6270625" y="1671638"/>
          <p14:tracePt t="18786" x="6230938" y="1574800"/>
          <p14:tracePt t="18802" x="6191250" y="1508125"/>
          <p14:tracePt t="18819" x="6146800" y="1449388"/>
          <p14:tracePt t="18836" x="6088063" y="1397000"/>
          <p14:tracePt t="18852" x="6042025" y="1352550"/>
          <p14:tracePt t="18869" x="5989638" y="1325563"/>
          <p14:tracePt t="18886" x="5943600" y="1300163"/>
          <p14:tracePt t="18902" x="5918200" y="1293813"/>
          <p14:tracePt t="18919" x="5884863" y="1273175"/>
          <p14:tracePt t="18936" x="5865813" y="1260475"/>
          <p14:tracePt t="18952" x="5851525" y="1254125"/>
          <p14:tracePt t="19034" x="5859463" y="1254125"/>
          <p14:tracePt t="19042" x="5878513" y="1254125"/>
          <p14:tracePt t="19050" x="5897563" y="1254125"/>
          <p14:tracePt t="19058" x="5949950" y="1254125"/>
          <p14:tracePt t="19069" x="6035675" y="1235075"/>
          <p14:tracePt t="19086" x="6146800" y="1201738"/>
          <p14:tracePt t="19102" x="6276975" y="1182688"/>
          <p14:tracePt t="19119" x="6388100" y="1176338"/>
          <p14:tracePt t="19136" x="6484938" y="1176338"/>
          <p14:tracePt t="19152" x="6557963" y="1176338"/>
          <p14:tracePt t="19169" x="6604000" y="1176338"/>
          <p14:tracePt t="19186" x="6629400" y="1176338"/>
          <p14:tracePt t="19202" x="6635750" y="1176338"/>
          <p14:tracePt t="19242" x="6629400" y="1176338"/>
          <p14:tracePt t="19282" x="6623050" y="1176338"/>
          <p14:tracePt t="19290" x="6596063" y="1176338"/>
          <p14:tracePt t="19306" x="6564313" y="1176338"/>
          <p14:tracePt t="19314" x="6530975" y="1176338"/>
          <p14:tracePt t="19322" x="6407150" y="1176338"/>
          <p14:tracePt t="19336" x="6243638" y="1182688"/>
          <p14:tracePt t="19352" x="6080125" y="1182688"/>
          <p14:tracePt t="19369" x="5969000" y="1182688"/>
          <p14:tracePt t="19385" x="5949950" y="1182688"/>
          <p14:tracePt t="19442" x="5969000" y="1182688"/>
          <p14:tracePt t="19450" x="6002338" y="1182688"/>
          <p14:tracePt t="19458" x="6054725" y="1182688"/>
          <p14:tracePt t="19464" x="6107113" y="1189038"/>
          <p14:tracePt t="19469" x="6276975" y="1189038"/>
          <p14:tracePt t="19485" x="6453188" y="1189038"/>
          <p14:tracePt t="19502" x="6642100" y="1201738"/>
          <p14:tracePt t="19519" x="6832600" y="1201738"/>
          <p14:tracePt t="19535" x="6988175" y="1201738"/>
          <p14:tracePt t="19552" x="7099300" y="1208088"/>
          <p14:tracePt t="19569" x="7151688" y="1214438"/>
          <p14:tracePt t="19585" x="7164388" y="1214438"/>
          <p14:tracePt t="19602" x="7164388" y="1220788"/>
          <p14:tracePt t="19994" x="7151688" y="1227138"/>
          <p14:tracePt t="20002" x="7138988" y="1241425"/>
          <p14:tracePt t="20010" x="7119938" y="1254125"/>
          <p14:tracePt t="20018" x="7092950" y="1273175"/>
          <p14:tracePt t="20025" x="7053263" y="1287463"/>
          <p14:tracePt t="20035" x="6994525" y="1312863"/>
          <p14:tracePt t="20052" x="6897688" y="1338263"/>
          <p14:tracePt t="20069" x="6713538" y="1384300"/>
          <p14:tracePt t="20085" x="6492875" y="1470025"/>
          <p14:tracePt t="20102" x="6184900" y="1554163"/>
          <p14:tracePt t="20118" x="5845175" y="1671638"/>
          <p14:tracePt t="20135" x="5467350" y="1730375"/>
          <p14:tracePt t="20152" x="5121275" y="1751013"/>
          <p14:tracePt t="20169" x="4819650" y="1751013"/>
          <p14:tracePt t="20185" x="4565650" y="1751013"/>
          <p14:tracePt t="20202" x="4318000" y="1751013"/>
          <p14:tracePt t="20218" x="4186238" y="1751013"/>
          <p14:tracePt t="20235" x="4089400" y="1751013"/>
          <p14:tracePt t="20252" x="4003675" y="1751013"/>
          <p14:tracePt t="20268" x="3944938" y="1744663"/>
          <p14:tracePt t="20285" x="3898900" y="1744663"/>
          <p14:tracePt t="20302" x="3867150" y="1736725"/>
          <p14:tracePt t="20318" x="3846513" y="1736725"/>
          <p14:tracePt t="20335" x="3840163" y="1736725"/>
          <p14:tracePt t="20514" x="3852863" y="1736725"/>
          <p14:tracePt t="20522" x="3860800" y="1730375"/>
          <p14:tracePt t="20530" x="3867150" y="1730375"/>
          <p14:tracePt t="20538" x="3905250" y="1730375"/>
          <p14:tracePt t="20553" x="3963988" y="1730375"/>
          <p14:tracePt t="20568" x="4037013" y="1724025"/>
          <p14:tracePt t="20585" x="4121150" y="1724025"/>
          <p14:tracePt t="20602" x="4278313" y="1724025"/>
          <p14:tracePt t="20618" x="4368800" y="1724025"/>
          <p14:tracePt t="20635" x="4473575" y="1724025"/>
          <p14:tracePt t="20652" x="4552950" y="1724025"/>
          <p14:tracePt t="20668" x="4624388" y="1724025"/>
          <p14:tracePt t="20685" x="4664075" y="1724025"/>
          <p14:tracePt t="20702" x="4670425" y="1724025"/>
          <p14:tracePt t="21026" x="4656138" y="1730375"/>
          <p14:tracePt t="21034" x="4643438" y="1736725"/>
          <p14:tracePt t="21042" x="4591050" y="1744663"/>
          <p14:tracePt t="21052" x="4506913" y="1757363"/>
          <p14:tracePt t="21068" x="4395788" y="1763713"/>
          <p14:tracePt t="21085" x="4251325" y="1763713"/>
          <p14:tracePt t="21101" x="4075113" y="1763713"/>
          <p14:tracePt t="21118" x="3898900" y="1763713"/>
          <p14:tracePt t="21135" x="3781425" y="1763713"/>
          <p14:tracePt t="21151" x="3690938" y="1757363"/>
          <p14:tracePt t="21168" x="3663950" y="1757363"/>
          <p14:tracePt t="21234" x="3676650" y="1751013"/>
          <p14:tracePt t="21242" x="3722688" y="1736725"/>
          <p14:tracePt t="21252" x="3787775" y="1724025"/>
          <p14:tracePt t="21268" x="3852863" y="1717675"/>
          <p14:tracePt t="21285" x="3911600" y="1704975"/>
          <p14:tracePt t="21301" x="3957638" y="1692275"/>
          <p14:tracePt t="21318" x="4010025" y="1692275"/>
          <p14:tracePt t="21335" x="4049713" y="1692275"/>
          <p14:tracePt t="21351" x="4068763" y="1692275"/>
          <p14:tracePt t="21368" x="4075113" y="1692275"/>
          <p14:tracePt t="21434" x="4081463" y="1692275"/>
          <p14:tracePt t="21442" x="4089400" y="1692275"/>
          <p14:tracePt t="21444" x="4095750" y="1692275"/>
          <p14:tracePt t="21452" x="4121150" y="1692275"/>
          <p14:tracePt t="21468" x="4160838" y="1692275"/>
          <p14:tracePt t="21485" x="4198938" y="1692275"/>
          <p14:tracePt t="21501" x="4238625" y="1692275"/>
          <p14:tracePt t="21518" x="4251325" y="1698625"/>
          <p14:tracePt t="22897" x="0" y="0"/>
        </p14:tracePtLst>
        <p14:tracePtLst>
          <p14:tracePt t="51279" x="8151813" y="2097088"/>
          <p14:tracePt t="51474" x="8137525" y="2103438"/>
          <p14:tracePt t="51482" x="8118475" y="2122488"/>
          <p14:tracePt t="51490" x="8093075" y="2149475"/>
          <p14:tracePt t="51508" x="8026400" y="2214563"/>
          <p14:tracePt t="51509" x="7954963" y="2279650"/>
          <p14:tracePt t="51525" x="7896225" y="2344738"/>
          <p14:tracePt t="51542" x="7837488" y="2409825"/>
          <p14:tracePt t="51558" x="7766050" y="2481263"/>
          <p14:tracePt t="51575" x="7720013" y="2554288"/>
          <p14:tracePt t="51591" x="7661275" y="2606675"/>
          <p14:tracePt t="51608" x="7596188" y="2678113"/>
          <p14:tracePt t="51625" x="7531100" y="2743200"/>
          <p14:tracePt t="51641" x="7459663" y="2808288"/>
          <p14:tracePt t="51658" x="7373938" y="2887663"/>
          <p14:tracePt t="51675" x="7308850" y="2938463"/>
          <p14:tracePt t="51691" x="7237413" y="3017838"/>
          <p14:tracePt t="51708" x="7126288" y="3089275"/>
          <p14:tracePt t="51725" x="6962775" y="3175000"/>
          <p14:tracePt t="51741" x="6753225" y="3259138"/>
          <p14:tracePt t="51758" x="6394450" y="3317875"/>
          <p14:tracePt t="51775" x="5930900" y="3468688"/>
          <p14:tracePt t="51791" x="5362575" y="3632200"/>
          <p14:tracePt t="51808" x="4787900" y="3676650"/>
          <p14:tracePt t="51825" x="4198938" y="3703638"/>
          <p14:tracePt t="51841" x="3605213" y="3697288"/>
          <p14:tracePt t="51858" x="2952750" y="3697288"/>
          <p14:tracePt t="51875" x="2644775" y="3697288"/>
          <p14:tracePt t="51891" x="2540000" y="3697288"/>
          <p14:tracePt t="51908" x="2533650" y="3697288"/>
          <p14:tracePt t="52186" x="2533650" y="3690938"/>
          <p14:tracePt t="52194" x="2540000" y="3683000"/>
          <p14:tracePt t="52210" x="2540000" y="3676650"/>
          <p14:tracePt t="52225" x="2547938" y="3676650"/>
          <p14:tracePt t="52225" x="2573338" y="3676650"/>
          <p14:tracePt t="52241" x="2697163" y="3683000"/>
          <p14:tracePt t="52450" x="2697163" y="3676650"/>
          <p14:tracePt t="52458" x="2684463" y="3651250"/>
          <p14:tracePt t="52472" x="2684463" y="3632200"/>
          <p14:tracePt t="52475" x="2678113" y="3617913"/>
          <p14:tracePt t="52475" x="2671763" y="3592513"/>
          <p14:tracePt t="52491" x="2665413" y="3573463"/>
          <p14:tracePt t="52508" x="2644775" y="3521075"/>
          <p14:tracePt t="52524" x="2619375" y="3513138"/>
          <p14:tracePt t="52541" x="2598738" y="3487738"/>
          <p14:tracePt t="52558" x="2586038" y="3468688"/>
          <p14:tracePt t="52574" x="2560638" y="3435350"/>
          <p14:tracePt t="52591" x="2533650" y="3403600"/>
          <p14:tracePt t="52608" x="2501900" y="3357563"/>
          <p14:tracePt t="52625" x="2449513" y="3298825"/>
          <p14:tracePt t="52642" x="2403475" y="3252788"/>
          <p14:tracePt t="52658" x="2332038" y="3181350"/>
          <p14:tracePt t="52675" x="2279650" y="3122613"/>
          <p14:tracePt t="52691" x="2220913" y="3070225"/>
          <p14:tracePt t="52708" x="2162175" y="3030538"/>
          <p14:tracePt t="52724" x="2109788" y="2978150"/>
          <p14:tracePt t="52741" x="2070100" y="2938463"/>
          <p14:tracePt t="52758" x="2044700" y="2919413"/>
          <p14:tracePt t="52775" x="2017713" y="2906713"/>
          <p14:tracePt t="52791" x="2005013" y="2900363"/>
          <p14:tracePt t="52808" x="1998663" y="2900363"/>
          <p14:tracePt t="53498" x="1998663" y="2906713"/>
          <p14:tracePt t="53506" x="1998663" y="2913063"/>
          <p14:tracePt t="53514" x="1998663" y="2932113"/>
          <p14:tracePt t="53524" x="2005013" y="2959100"/>
          <p14:tracePt t="53541" x="2017713" y="2990850"/>
          <p14:tracePt t="53557" x="2024063" y="3024188"/>
          <p14:tracePt t="53574" x="2038350" y="3063875"/>
          <p14:tracePt t="53591" x="2038350" y="3108325"/>
          <p14:tracePt t="53607" x="2044700" y="3148013"/>
          <p14:tracePt t="53624" x="2051050" y="3187700"/>
          <p14:tracePt t="53641" x="2057400" y="3240088"/>
          <p14:tracePt t="53657" x="2057400" y="3305175"/>
          <p14:tracePt t="53674" x="2057400" y="3409950"/>
          <p14:tracePt t="53691" x="2057400" y="3462338"/>
          <p14:tracePt t="53708" x="2057400" y="3506788"/>
          <p14:tracePt t="53724" x="2057400" y="3540125"/>
          <p14:tracePt t="53741" x="2051050" y="3565525"/>
          <p14:tracePt t="53757" x="2044700" y="3586163"/>
          <p14:tracePt t="53774" x="2038350" y="3617913"/>
          <p14:tracePt t="53791" x="2032000" y="3638550"/>
          <p14:tracePt t="53807" x="2017713" y="3663950"/>
          <p14:tracePt t="53824" x="1998663" y="3690938"/>
          <p14:tracePt t="53840" x="1985963" y="3703638"/>
          <p14:tracePt t="53946" x="1985963" y="3690938"/>
          <p14:tracePt t="53957" x="1998663" y="3683000"/>
          <p14:tracePt t="53957" x="2024063" y="3638550"/>
          <p14:tracePt t="53974" x="2044700" y="3617913"/>
          <p14:tracePt t="53991" x="2051050" y="3592513"/>
          <p14:tracePt t="54007" x="2063750" y="3546475"/>
          <p14:tracePt t="54024" x="2076450" y="3494088"/>
          <p14:tracePt t="54040" x="2076450" y="3435350"/>
          <p14:tracePt t="54057" x="2082800" y="3376613"/>
          <p14:tracePt t="54074" x="2082800" y="3292475"/>
          <p14:tracePt t="54090" x="2082800" y="3225800"/>
          <p14:tracePt t="54107" x="2070100" y="3175000"/>
          <p14:tracePt t="54124" x="2044700" y="3116263"/>
          <p14:tracePt t="54140" x="2038350" y="3082925"/>
          <p14:tracePt t="54157" x="2032000" y="3076575"/>
          <p14:tracePt t="54202" x="2024063" y="3076575"/>
          <p14:tracePt t="54370" x="2024063" y="3082925"/>
          <p14:tracePt t="54378" x="2024063" y="3095625"/>
          <p14:tracePt t="54380" x="2024063" y="3101975"/>
          <p14:tracePt t="54390" x="2024063" y="3167063"/>
          <p14:tracePt t="54407" x="2038350" y="3265488"/>
          <p14:tracePt t="54424" x="2051050" y="3389313"/>
          <p14:tracePt t="54440" x="2057400" y="3506788"/>
          <p14:tracePt t="54457" x="2057400" y="3611563"/>
          <p14:tracePt t="54474" x="2051050" y="3768725"/>
          <p14:tracePt t="54490" x="2011363" y="3860800"/>
          <p14:tracePt t="54507" x="1939925" y="3951288"/>
          <p14:tracePt t="54524" x="1854200" y="4037013"/>
          <p14:tracePt t="54540" x="1744663" y="4148138"/>
          <p14:tracePt t="54557" x="1587500" y="4259263"/>
          <p14:tracePt t="54574" x="1455738" y="4389438"/>
          <p14:tracePt t="54590" x="1293813" y="4513263"/>
          <p14:tracePt t="54607" x="1130300" y="4624388"/>
          <p14:tracePt t="54624" x="992188" y="4722813"/>
          <p14:tracePt t="54640" x="874713" y="4833938"/>
          <p14:tracePt t="54657" x="790575" y="4905375"/>
          <p14:tracePt t="54673" x="731838" y="4964113"/>
          <p14:tracePt t="54673" x="719138" y="4970463"/>
          <p14:tracePt t="54730" x="719138" y="4964113"/>
          <p14:tracePt t="54738" x="725488" y="4957763"/>
          <p14:tracePt t="54743" x="757238" y="4918075"/>
          <p14:tracePt t="54757" x="803275" y="4865688"/>
          <p14:tracePt t="54773" x="809625" y="4840288"/>
          <p14:tracePt t="54790" x="815975" y="4833938"/>
          <p14:tracePt t="54866" x="803275" y="4833938"/>
          <p14:tracePt t="54874" x="796925" y="4833938"/>
          <p14:tracePt t="54875" x="790575" y="4826000"/>
          <p14:tracePt t="54890" x="750888" y="4781550"/>
          <p14:tracePt t="54907" x="738188" y="4748213"/>
          <p14:tracePt t="54923" x="731838" y="4722813"/>
          <p14:tracePt t="54940" x="738188" y="4716463"/>
          <p14:tracePt t="54957" x="738188" y="4702175"/>
          <p14:tracePt t="54973" x="744538" y="4702175"/>
          <p14:tracePt t="54990" x="750888" y="4695825"/>
          <p14:tracePt t="55007" x="763588" y="4695825"/>
          <p14:tracePt t="55023" x="784225" y="4695825"/>
          <p14:tracePt t="55040" x="836613" y="4695825"/>
          <p14:tracePt t="55057" x="920750" y="4695825"/>
          <p14:tracePt t="55073" x="1012825" y="4695825"/>
          <p14:tracePt t="55090" x="1155700" y="4695825"/>
          <p14:tracePt t="55107" x="1260475" y="4695825"/>
          <p14:tracePt t="55123" x="1346200" y="4695825"/>
          <p14:tracePt t="55140" x="1411288" y="4695825"/>
          <p14:tracePt t="55157" x="1430338" y="4695825"/>
          <p14:tracePt t="55173" x="1436688" y="4695825"/>
          <p14:tracePt t="55218" x="1423988" y="4695825"/>
          <p14:tracePt t="55226" x="1417638" y="4695825"/>
          <p14:tracePt t="55234" x="1397000" y="4695825"/>
          <p14:tracePt t="55242" x="1346200" y="4695825"/>
          <p14:tracePt t="55257" x="1266825" y="4695825"/>
          <p14:tracePt t="55273" x="1143000" y="4695825"/>
          <p14:tracePt t="55290" x="939800" y="4689475"/>
          <p14:tracePt t="55307" x="874713" y="4689475"/>
          <p14:tracePt t="55323" x="849313" y="4689475"/>
          <p14:tracePt t="55418" x="855663" y="4689475"/>
          <p14:tracePt t="55426" x="881063" y="4695825"/>
          <p14:tracePt t="55434" x="933450" y="4702175"/>
          <p14:tracePt t="55442" x="1044575" y="4708525"/>
          <p14:tracePt t="55457" x="1201738" y="4716463"/>
          <p14:tracePt t="55473" x="1331913" y="4716463"/>
          <p14:tracePt t="55490" x="1476375" y="4716463"/>
          <p14:tracePt t="55507" x="1516063" y="4716463"/>
          <p14:tracePt t="55586" x="1516063" y="4722813"/>
          <p14:tracePt t="56210" x="1508125" y="4722813"/>
          <p14:tracePt t="56218" x="1495425" y="4722813"/>
          <p14:tracePt t="56226" x="1443038" y="4722813"/>
          <p14:tracePt t="56240" x="1365250" y="4722813"/>
          <p14:tracePt t="56256" x="1266825" y="4722813"/>
          <p14:tracePt t="56273" x="1168400" y="4729163"/>
          <p14:tracePt t="56290" x="1038225" y="4729163"/>
          <p14:tracePt t="56306" x="985838" y="4729163"/>
          <p14:tracePt t="56323" x="973138" y="4722813"/>
          <p14:tracePt t="56340" x="966788" y="4716463"/>
          <p14:tracePt t="56386" x="960438" y="4702175"/>
          <p14:tracePt t="56394" x="954088" y="4689475"/>
          <p14:tracePt t="56406" x="947738" y="4670425"/>
          <p14:tracePt t="56406" x="927100" y="4649788"/>
          <p14:tracePt t="56439" x="914400" y="4630738"/>
          <p14:tracePt t="56440" x="901700" y="4624388"/>
          <p14:tracePt t="56456" x="895350" y="4611688"/>
          <p14:tracePt t="56490" x="889000" y="4611688"/>
          <p14:tracePt t="56554" x="881063" y="4618038"/>
          <p14:tracePt t="56570" x="889000" y="4630738"/>
          <p14:tracePt t="56578" x="895350" y="4649788"/>
          <p14:tracePt t="56589" x="901700" y="4664075"/>
          <p14:tracePt t="56591" x="933450" y="4683125"/>
          <p14:tracePt t="56606" x="966788" y="4708525"/>
          <p14:tracePt t="56623" x="1012825" y="4716463"/>
          <p14:tracePt t="56639" x="1077913" y="4716463"/>
          <p14:tracePt t="56656" x="1162050" y="4716463"/>
          <p14:tracePt t="56673" x="1279525" y="4716463"/>
          <p14:tracePt t="56689" x="1384300" y="4695825"/>
          <p14:tracePt t="56706" x="1423988" y="4689475"/>
          <p14:tracePt t="56723" x="1436688" y="4683125"/>
          <p14:tracePt t="56739" x="1443038" y="4683125"/>
          <p14:tracePt t="56834" x="1449388" y="4683125"/>
          <p14:tracePt t="56842" x="1449388" y="4689475"/>
          <p14:tracePt t="56856" x="1455738" y="4689475"/>
          <p14:tracePt t="56856" x="1482725" y="4695825"/>
          <p14:tracePt t="56873" x="1495425" y="4702175"/>
          <p14:tracePt t="56889" x="1501775" y="4702175"/>
          <p14:tracePt t="56906" x="1508125" y="4702175"/>
          <p14:tracePt t="56923" x="1516063" y="4702175"/>
          <p14:tracePt t="56986" x="1522413" y="4695825"/>
          <p14:tracePt t="56994" x="1528763" y="4689475"/>
          <p14:tracePt t="56994" x="1535113" y="4689475"/>
          <p14:tracePt t="57006" x="1547813" y="4689475"/>
          <p14:tracePt t="57474" x="1535113" y="4689475"/>
          <p14:tracePt t="57482" x="1522413" y="4689475"/>
          <p14:tracePt t="57490" x="1501775" y="4689475"/>
          <p14:tracePt t="57490" x="1443038" y="4689475"/>
          <p14:tracePt t="57506" x="1404938" y="4689475"/>
          <p14:tracePt t="57523" x="1358900" y="4683125"/>
          <p14:tracePt t="57539" x="1306513" y="4670425"/>
          <p14:tracePt t="57556" x="1241425" y="4643438"/>
          <p14:tracePt t="57572" x="1168400" y="4611688"/>
          <p14:tracePt t="57589" x="1090613" y="4559300"/>
          <p14:tracePt t="57606" x="1006475" y="4500563"/>
          <p14:tracePt t="57622" x="927100" y="4460875"/>
          <p14:tracePt t="57639" x="889000" y="4460875"/>
          <p14:tracePt t="57656" x="881063" y="4460875"/>
          <p14:tracePt t="57672" x="874713" y="4467225"/>
          <p14:tracePt t="57689" x="868363" y="4479925"/>
          <p14:tracePt t="57706" x="920750" y="4546600"/>
          <p14:tracePt t="57722" x="1019175" y="4597400"/>
          <p14:tracePt t="57739" x="1117600" y="4624388"/>
          <p14:tracePt t="57756" x="1235075" y="4630738"/>
          <p14:tracePt t="57772" x="1338263" y="4637088"/>
          <p14:tracePt t="57789" x="1417638" y="4630738"/>
          <p14:tracePt t="57806" x="1463675" y="4611688"/>
          <p14:tracePt t="57822" x="1482725" y="4591050"/>
          <p14:tracePt t="57839" x="1489075" y="4578350"/>
          <p14:tracePt t="57856" x="1495425" y="4565650"/>
          <p14:tracePt t="58298" x="1495425" y="4572000"/>
          <p14:tracePt t="58306" x="1508125" y="4578350"/>
          <p14:tracePt t="58314" x="1528763" y="4597400"/>
          <p14:tracePt t="58322" x="1541463" y="4618038"/>
          <p14:tracePt t="58330" x="1587500" y="4649788"/>
          <p14:tracePt t="58339" x="1665288" y="4702175"/>
          <p14:tracePt t="58355" x="1770063" y="4729163"/>
          <p14:tracePt t="58372" x="1874838" y="4760913"/>
          <p14:tracePt t="58389" x="2011363" y="4775200"/>
          <p14:tracePt t="58405" x="2149475" y="4781550"/>
          <p14:tracePt t="58422" x="2260600" y="4781550"/>
          <p14:tracePt t="58439" x="2370138" y="4760913"/>
          <p14:tracePt t="58455" x="2436813" y="4748213"/>
          <p14:tracePt t="58472" x="2489200" y="4735513"/>
          <p14:tracePt t="58489" x="2501900" y="4735513"/>
          <p14:tracePt t="58530" x="2495550" y="4735513"/>
          <p14:tracePt t="58531" x="2489200" y="4735513"/>
          <p14:tracePt t="58539" x="2449513" y="4735513"/>
          <p14:tracePt t="58555" x="2384425" y="4735513"/>
          <p14:tracePt t="58572" x="2298700" y="4729163"/>
          <p14:tracePt t="58589" x="2227263" y="4729163"/>
          <p14:tracePt t="58605" x="2162175" y="4729163"/>
          <p14:tracePt t="58622" x="2141538" y="4741863"/>
          <p14:tracePt t="58639" x="2128838" y="4754563"/>
          <p14:tracePt t="58655" x="2128838" y="4767263"/>
          <p14:tracePt t="58672" x="2174875" y="4813300"/>
          <p14:tracePt t="58689" x="2266950" y="4878388"/>
          <p14:tracePt t="58705" x="2384425" y="4911725"/>
          <p14:tracePt t="58722" x="2560638" y="4924425"/>
          <p14:tracePt t="58739" x="2690813" y="4924425"/>
          <p14:tracePt t="58755" x="2808288" y="4892675"/>
          <p14:tracePt t="58772" x="2938463" y="4813300"/>
          <p14:tracePt t="58789" x="3024188" y="4722813"/>
          <p14:tracePt t="58805" x="3095625" y="4618038"/>
          <p14:tracePt t="58822" x="3095625" y="4532313"/>
          <p14:tracePt t="58839" x="3076575" y="4460875"/>
          <p14:tracePt t="58855" x="3005138" y="4368800"/>
          <p14:tracePt t="58872" x="2873375" y="4284663"/>
          <p14:tracePt t="58888" x="2755900" y="4244975"/>
          <p14:tracePt t="58905" x="2632075" y="4225925"/>
          <p14:tracePt t="58922" x="2468563" y="4225925"/>
          <p14:tracePt t="58939" x="2357438" y="4265613"/>
          <p14:tracePt t="58955" x="2252663" y="4324350"/>
          <p14:tracePt t="58972" x="2162175" y="4395788"/>
          <p14:tracePt t="58989" x="2082800" y="4494213"/>
          <p14:tracePt t="59005" x="2024063" y="4578350"/>
          <p14:tracePt t="59022" x="1998663" y="4643438"/>
          <p14:tracePt t="59039" x="1998663" y="4695825"/>
          <p14:tracePt t="59055" x="2044700" y="4741863"/>
          <p14:tracePt t="59072" x="2135188" y="4794250"/>
          <p14:tracePt t="59088" x="2266950" y="4819650"/>
          <p14:tracePt t="59105" x="2409825" y="4819650"/>
          <p14:tracePt t="59122" x="2697163" y="4819650"/>
          <p14:tracePt t="59139" x="2879725" y="4833938"/>
          <p14:tracePt t="59155" x="2984500" y="4833938"/>
          <p14:tracePt t="59172" x="3036888" y="4833938"/>
          <p14:tracePt t="59188" x="3043238" y="4833938"/>
          <p14:tracePt t="59946" x="3030538" y="4840288"/>
          <p14:tracePt t="59954" x="3024188" y="4840288"/>
          <p14:tracePt t="59964" x="2997200" y="4840288"/>
          <p14:tracePt t="59964" x="2952750" y="4840288"/>
          <p14:tracePt t="59971" x="2841625" y="4846638"/>
          <p14:tracePt t="59988" x="2684463" y="4852988"/>
          <p14:tracePt t="60005" x="2514600" y="4872038"/>
          <p14:tracePt t="60021" x="2378075" y="4892675"/>
          <p14:tracePt t="60038" x="2246313" y="4899025"/>
          <p14:tracePt t="60055" x="2128838" y="4899025"/>
          <p14:tracePt t="60072" x="2044700" y="4899025"/>
          <p14:tracePt t="60088" x="1998663" y="4884738"/>
          <p14:tracePt t="60105" x="1965325" y="4872038"/>
          <p14:tracePt t="60121" x="1939925" y="4840288"/>
          <p14:tracePt t="60138" x="1887538" y="4775200"/>
          <p14:tracePt t="60155" x="1816100" y="4716463"/>
          <p14:tracePt t="60171" x="1776413" y="4689475"/>
          <p14:tracePt t="60188" x="1757363" y="4676775"/>
          <p14:tracePt t="60205" x="1744663" y="4676775"/>
          <p14:tracePt t="60221" x="1736725" y="4676775"/>
          <p14:tracePt t="60238" x="1724025" y="4676775"/>
          <p14:tracePt t="60255" x="1711325" y="4676775"/>
          <p14:tracePt t="60271" x="1698625" y="4683125"/>
          <p14:tracePt t="60288" x="1677988" y="4683125"/>
          <p14:tracePt t="60305" x="1671638" y="4695825"/>
          <p14:tracePt t="60321" x="1665288" y="4702175"/>
          <p14:tracePt t="60338" x="1671638" y="4702175"/>
          <p14:tracePt t="60355" x="1692275" y="4702175"/>
          <p14:tracePt t="60371" x="1770063" y="4702175"/>
          <p14:tracePt t="60388" x="1874838" y="4683125"/>
          <p14:tracePt t="60405" x="2005013" y="4664075"/>
          <p14:tracePt t="60421" x="2116138" y="4649788"/>
          <p14:tracePt t="60438" x="2201863" y="4649788"/>
          <p14:tracePt t="60455" x="2233613" y="4649788"/>
          <p14:tracePt t="60471" x="2239963" y="4649788"/>
          <p14:tracePt t="60522" x="2233613" y="4649788"/>
          <p14:tracePt t="62075" x="2239963" y="4656138"/>
          <p14:tracePt t="62083" x="2266950" y="4670425"/>
          <p14:tracePt t="62091" x="2311400" y="4702175"/>
          <p14:tracePt t="62099" x="2370138" y="4741863"/>
          <p14:tracePt t="62105" x="2474913" y="4826000"/>
          <p14:tracePt t="62122" x="2560638" y="4918075"/>
          <p14:tracePt t="62138" x="2730500" y="5054600"/>
          <p14:tracePt t="62155" x="2827338" y="5146675"/>
          <p14:tracePt t="62172" x="2900363" y="5238750"/>
          <p14:tracePt t="62188" x="2946400" y="5297488"/>
          <p14:tracePt t="62205" x="2959100" y="5362575"/>
          <p14:tracePt t="62222" x="2959100" y="5408613"/>
          <p14:tracePt t="62238" x="2965450" y="5467350"/>
          <p14:tracePt t="62255" x="2971800" y="5511800"/>
          <p14:tracePt t="62272" x="2984500" y="5545138"/>
          <p14:tracePt t="62288" x="2990850" y="5551488"/>
          <p14:tracePt t="62305" x="2997200" y="5551488"/>
          <p14:tracePt t="62322" x="2997200" y="5557838"/>
          <p14:tracePt t="64600" x="0" y="0"/>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TIMING" val="|48.5|8.4|1.6"/>
</p:tagLst>
</file>

<file path=ppt/tags/tag2.xml><?xml version="1.0" encoding="utf-8"?>
<p:tagLst xmlns:a="http://schemas.openxmlformats.org/drawingml/2006/main" xmlns:r="http://schemas.openxmlformats.org/officeDocument/2006/relationships" xmlns:p="http://schemas.openxmlformats.org/presentationml/2006/main">
  <p:tag name="TIMING" val="|20.6"/>
</p:tagLst>
</file>

<file path=ppt/tags/tag3.xml><?xml version="1.0" encoding="utf-8"?>
<p:tagLst xmlns:a="http://schemas.openxmlformats.org/drawingml/2006/main" xmlns:r="http://schemas.openxmlformats.org/officeDocument/2006/relationships" xmlns:p="http://schemas.openxmlformats.org/presentationml/2006/main">
  <p:tag name="TIMING" val="|17.8"/>
</p:tagLst>
</file>

<file path=ppt/tags/tag4.xml><?xml version="1.0" encoding="utf-8"?>
<p:tagLst xmlns:a="http://schemas.openxmlformats.org/drawingml/2006/main" xmlns:r="http://schemas.openxmlformats.org/officeDocument/2006/relationships" xmlns:p="http://schemas.openxmlformats.org/presentationml/2006/main">
  <p:tag name="TIMING" val="|13.1"/>
</p:tagLst>
</file>

<file path=ppt/tags/tag5.xml><?xml version="1.0" encoding="utf-8"?>
<p:tagLst xmlns:a="http://schemas.openxmlformats.org/drawingml/2006/main" xmlns:r="http://schemas.openxmlformats.org/officeDocument/2006/relationships" xmlns:p="http://schemas.openxmlformats.org/presentationml/2006/main">
  <p:tag name="TIMING" val="|43"/>
</p:tagLst>
</file>

<file path=ppt/tags/tag6.xml><?xml version="1.0" encoding="utf-8"?>
<p:tagLst xmlns:a="http://schemas.openxmlformats.org/drawingml/2006/main" xmlns:r="http://schemas.openxmlformats.org/officeDocument/2006/relationships" xmlns:p="http://schemas.openxmlformats.org/presentationml/2006/main">
  <p:tag name="TIMING" val="|14.2"/>
</p:tagLst>
</file>

<file path=ppt/tags/tag7.xml><?xml version="1.0" encoding="utf-8"?>
<p:tagLst xmlns:a="http://schemas.openxmlformats.org/drawingml/2006/main" xmlns:r="http://schemas.openxmlformats.org/officeDocument/2006/relationships" xmlns:p="http://schemas.openxmlformats.org/presentationml/2006/main">
  <p:tag name="TIMING" val="|17.2|11.7|7.8"/>
</p:tagLst>
</file>

<file path=ppt/theme/theme1.xml><?xml version="1.0" encoding="utf-8"?>
<a:theme xmlns:a="http://schemas.openxmlformats.org/drawingml/2006/main" name="Title Pag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4845</TotalTime>
  <Words>949</Words>
  <Application>Microsoft Office PowerPoint</Application>
  <PresentationFormat>On-screen Show (4:3)</PresentationFormat>
  <Paragraphs>207</Paragraphs>
  <Slides>23</Slides>
  <Notes>0</Notes>
  <HiddenSlides>0</HiddenSlides>
  <MMClips>16</MMClips>
  <ScaleCrop>false</ScaleCrop>
  <HeadingPairs>
    <vt:vector size="4" baseType="variant">
      <vt:variant>
        <vt:lpstr>Theme</vt:lpstr>
      </vt:variant>
      <vt:variant>
        <vt:i4>5</vt:i4>
      </vt:variant>
      <vt:variant>
        <vt:lpstr>Slide Titles</vt:lpstr>
      </vt:variant>
      <vt:variant>
        <vt:i4>23</vt:i4>
      </vt:variant>
    </vt:vector>
  </HeadingPairs>
  <TitlesOfParts>
    <vt:vector size="28" baseType="lpstr">
      <vt:lpstr>Title Page</vt:lpstr>
      <vt:lpstr>Office Theme</vt:lpstr>
      <vt:lpstr>2_Office Theme</vt:lpstr>
      <vt:lpstr>1_Office Theme</vt:lpstr>
      <vt:lpstr>3_Office Theme</vt:lpstr>
      <vt:lpstr>Syntax 5.1 The if Statement</vt:lpstr>
      <vt:lpstr>The if Statement</vt:lpstr>
      <vt:lpstr>Self Check 5.1</vt:lpstr>
      <vt:lpstr>Self Check 5.2</vt:lpstr>
      <vt:lpstr>Self Check 5.5</vt:lpstr>
      <vt:lpstr>Avoid Duplication in Branches</vt:lpstr>
      <vt:lpstr>Comparing Values: Relational Operators</vt:lpstr>
      <vt:lpstr>Comparing Floating-Point Numbers</vt:lpstr>
      <vt:lpstr>Comparing Objects</vt:lpstr>
      <vt:lpstr>Comparing Java Objects</vt:lpstr>
      <vt:lpstr>Object Comparison</vt:lpstr>
      <vt:lpstr>Comparing Java Objects</vt:lpstr>
      <vt:lpstr>Comparing Strings</vt:lpstr>
      <vt:lpstr>Comparing Strings – compareTo Method </vt:lpstr>
      <vt:lpstr>Testing for null</vt:lpstr>
      <vt:lpstr>Testing for null</vt:lpstr>
      <vt:lpstr>Self Check 5.6</vt:lpstr>
      <vt:lpstr>Self Check 5.7</vt:lpstr>
      <vt:lpstr>Self Check 5.8</vt:lpstr>
      <vt:lpstr>Self Check 5.9</vt:lpstr>
      <vt:lpstr>Self Check 5.10</vt:lpstr>
      <vt:lpstr>Self Check 5.11</vt:lpstr>
      <vt:lpstr>Self Check 5.12</vt:lpstr>
    </vt:vector>
  </TitlesOfParts>
  <Company>Acadia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Rick Giles</dc:creator>
  <cp:lastModifiedBy>Small, Sharon</cp:lastModifiedBy>
  <cp:revision>598</cp:revision>
  <dcterms:created xsi:type="dcterms:W3CDTF">2013-06-11T18:12:19Z</dcterms:created>
  <dcterms:modified xsi:type="dcterms:W3CDTF">2016-03-03T20:06:14Z</dcterms:modified>
</cp:coreProperties>
</file>